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4" r:id="rId67"/>
    <p:sldId id="340" r:id="rId68"/>
    <p:sldId id="343" r:id="rId69"/>
    <p:sldId id="356" r:id="rId70"/>
    <p:sldId id="355" r:id="rId71"/>
    <p:sldId id="357" r:id="rId72"/>
    <p:sldId id="339" r:id="rId73"/>
    <p:sldId id="353" r:id="rId74"/>
    <p:sldId id="341" r:id="rId75"/>
    <p:sldId id="352" r:id="rId76"/>
    <p:sldId id="346" r:id="rId77"/>
    <p:sldId id="354" r:id="rId78"/>
    <p:sldId id="359" r:id="rId79"/>
    <p:sldId id="348" r:id="rId80"/>
    <p:sldId id="360" r:id="rId81"/>
    <p:sldId id="361" r:id="rId82"/>
    <p:sldId id="364" r:id="rId83"/>
    <p:sldId id="365" r:id="rId84"/>
    <p:sldId id="368" r:id="rId85"/>
    <p:sldId id="366" r:id="rId86"/>
    <p:sldId id="367" r:id="rId87"/>
    <p:sldId id="363" r:id="rId88"/>
    <p:sldId id="351" r:id="rId89"/>
    <p:sldId id="347" r:id="rId90"/>
    <p:sldId id="358" r:id="rId91"/>
    <p:sldId id="349" r:id="rId92"/>
    <p:sldId id="350" r:id="rId9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66"/>
    <p:restoredTop sz="88873"/>
  </p:normalViewPr>
  <p:slideViewPr>
    <p:cSldViewPr snapToGrid="0">
      <p:cViewPr varScale="1">
        <p:scale>
          <a:sx n="52" d="100"/>
          <a:sy n="52" d="100"/>
        </p:scale>
        <p:origin x="1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5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82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78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89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828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93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1428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91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285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7" Type="http://schemas.openxmlformats.org/officeDocument/2006/relationships/image" Target="../media/image179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8.jpg"/><Relationship Id="rId5" Type="http://schemas.openxmlformats.org/officeDocument/2006/relationships/image" Target="../media/image177.jpg"/><Relationship Id="rId4" Type="http://schemas.openxmlformats.org/officeDocument/2006/relationships/image" Target="../media/image176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3" Type="http://schemas.openxmlformats.org/officeDocument/2006/relationships/image" Target="../media/image181.jpg"/><Relationship Id="rId7" Type="http://schemas.openxmlformats.org/officeDocument/2006/relationships/image" Target="../media/image185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jpg"/><Relationship Id="rId11" Type="http://schemas.openxmlformats.org/officeDocument/2006/relationships/image" Target="../media/image189.png"/><Relationship Id="rId5" Type="http://schemas.openxmlformats.org/officeDocument/2006/relationships/image" Target="../media/image183.jpg"/><Relationship Id="rId10" Type="http://schemas.openxmlformats.org/officeDocument/2006/relationships/image" Target="../media/image188.png"/><Relationship Id="rId4" Type="http://schemas.openxmlformats.org/officeDocument/2006/relationships/image" Target="../media/image182.jpg"/><Relationship Id="rId9" Type="http://schemas.openxmlformats.org/officeDocument/2006/relationships/image" Target="../media/image187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95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4.jpg"/><Relationship Id="rId5" Type="http://schemas.openxmlformats.org/officeDocument/2006/relationships/image" Target="../media/image193.jpg"/><Relationship Id="rId4" Type="http://schemas.openxmlformats.org/officeDocument/2006/relationships/image" Target="../media/image192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7" Type="http://schemas.openxmlformats.org/officeDocument/2006/relationships/image" Target="../media/image201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jpg"/><Relationship Id="rId5" Type="http://schemas.openxmlformats.org/officeDocument/2006/relationships/image" Target="../media/image199.jpg"/><Relationship Id="rId4" Type="http://schemas.openxmlformats.org/officeDocument/2006/relationships/image" Target="../media/image198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776556" y="566899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11BE-DB31-FD73-BDA1-E419D499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Important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C2309-B45E-2D21-5FDB-AB37D15EE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Baseline.</a:t>
            </a:r>
          </a:p>
          <a:p>
            <a:pPr marL="152396" indent="0">
              <a:buNone/>
            </a:pPr>
            <a:r>
              <a:rPr lang="en-GB" dirty="0"/>
              <a:t>	2. Non-necessary feature fusion.</a:t>
            </a:r>
          </a:p>
          <a:p>
            <a:pPr marL="152396" indent="0">
              <a:buNone/>
            </a:pPr>
            <a:r>
              <a:rPr lang="en-GB" dirty="0"/>
              <a:t>	3. Proposed pre-selection module.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given 3 models, 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198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584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(and A-RPN).</a:t>
            </a:r>
            <a:br>
              <a:rPr lang="en-GB" dirty="0"/>
            </a:br>
            <a:r>
              <a:rPr lang="en-GB" dirty="0"/>
              <a:t>Evaluate in-domain and cross-domain performance.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(Record other feature fusion methods, the proposition of time-consuming.)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Binary Pre-selector with different strategy(10, 5, </a:t>
            </a:r>
            <a:r>
              <a:rPr lang="en-GB" dirty="0" err="1"/>
              <a:t>th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1. Trivial method w/o supervision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(Ablation study for network design)</a:t>
            </a:r>
          </a:p>
          <a:p>
            <a:r>
              <a:rPr lang="en-GB" dirty="0"/>
              <a:t>(Visualization):</a:t>
            </a:r>
            <a:br>
              <a:rPr lang="en-GB" dirty="0"/>
            </a:br>
            <a:r>
              <a:rPr lang="en-GB" dirty="0"/>
              <a:t>1. Grad-cam of binary classifier.</a:t>
            </a:r>
            <a:br>
              <a:rPr lang="en-GB" dirty="0"/>
            </a:br>
            <a:r>
              <a:rPr lang="en-GB" dirty="0"/>
              <a:t>2. Grad-cam of correlation map fed into RPN.</a:t>
            </a:r>
          </a:p>
          <a:p>
            <a:r>
              <a:rPr lang="en-GB" dirty="0"/>
              <a:t>(Real-World Test), Inter-model comparison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4E6F-1AA2-6460-9DDA-81B8B4F7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165" y="3353901"/>
            <a:ext cx="3964755" cy="17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13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9E41-1FEC-5EF6-25E3-0E6894FA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Progress updates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5578A52-5CB7-033F-2495-7125E556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23181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Intra-model</a:t>
            </a:r>
          </a:p>
          <a:p>
            <a:pPr marL="152396" indent="0">
              <a:buNone/>
            </a:pPr>
            <a:r>
              <a:rPr lang="en-GB" dirty="0"/>
              <a:t>	1. Enhanced Baseline in-domain + cross-domain.</a:t>
            </a:r>
          </a:p>
          <a:p>
            <a:pPr marL="152396" indent="0">
              <a:buNone/>
            </a:pPr>
            <a:r>
              <a:rPr lang="en-GB" dirty="0"/>
              <a:t>	2. Proposed pre-selection module.</a:t>
            </a:r>
          </a:p>
          <a:p>
            <a:pPr marL="152396" indent="0">
              <a:buNone/>
            </a:pPr>
            <a:r>
              <a:rPr lang="en-GB" dirty="0"/>
              <a:t>	3. Discuss the performance of pre-selection in terms of t, OR.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Inter-model</a:t>
            </a:r>
          </a:p>
          <a:p>
            <a:pPr marL="152396" indent="0">
              <a:buNone/>
            </a:pPr>
            <a:r>
              <a:rPr lang="en-GB" dirty="0"/>
              <a:t>	Real-World Test, model competition:</a:t>
            </a:r>
            <a:br>
              <a:rPr lang="en-GB" dirty="0"/>
            </a:br>
            <a:r>
              <a:rPr lang="en-GB" dirty="0"/>
              <a:t>	A-RPN, </a:t>
            </a:r>
            <a:r>
              <a:rPr lang="en-GB" dirty="0" err="1"/>
              <a:t>AirDet</a:t>
            </a:r>
            <a:r>
              <a:rPr lang="en-GB" dirty="0"/>
              <a:t>, and </a:t>
            </a:r>
            <a:r>
              <a:rPr lang="en-GB" dirty="0" err="1"/>
              <a:t>AirEff</a:t>
            </a:r>
            <a:r>
              <a:rPr lang="en-GB" dirty="0"/>
              <a:t>(ad hoc).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Paper construction</a:t>
            </a:r>
          </a:p>
          <a:p>
            <a:pPr marL="152396" indent="0">
              <a:buNone/>
            </a:pPr>
            <a:r>
              <a:rPr lang="en-GB" dirty="0"/>
              <a:t>  	Finished 3 out of 8. I might need the explorer pictures..</a:t>
            </a:r>
          </a:p>
          <a:p>
            <a:pPr marL="152396" indent="0">
              <a:buNone/>
            </a:pP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80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C22A-8642-4474-45A4-D527A842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Enhanced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F30C-8C11-72A1-AB72-94444A2F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70" y="2220754"/>
            <a:ext cx="9039259" cy="4043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44FD9-58EA-80E3-F519-FED0D5F0E893}"/>
              </a:ext>
            </a:extLst>
          </p:cNvPr>
          <p:cNvSpPr txBox="1"/>
          <p:nvPr/>
        </p:nvSpPr>
        <p:spPr>
          <a:xfrm>
            <a:off x="1414969" y="1419528"/>
            <a:ext cx="8466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Define </a:t>
            </a:r>
            <a:r>
              <a:rPr lang="en-GB" dirty="0" err="1"/>
              <a:t>AirEff</a:t>
            </a:r>
            <a:r>
              <a:rPr lang="en-GB" dirty="0"/>
              <a:t> = Jointly-trained </a:t>
            </a:r>
            <a:r>
              <a:rPr lang="en-GB" dirty="0" err="1"/>
              <a:t>AirDet</a:t>
            </a:r>
            <a:r>
              <a:rPr lang="en-GB" dirty="0"/>
              <a:t> + Binary Classifier on fused correlation map,</a:t>
            </a:r>
          </a:p>
          <a:p>
            <a:r>
              <a:rPr lang="en-GB" dirty="0"/>
              <a:t>We show all test setting for both in-domain(COCO) and cross-domain(VOC) evaluation </a:t>
            </a:r>
          </a:p>
        </p:txBody>
      </p:sp>
    </p:spTree>
    <p:extLst>
      <p:ext uri="{BB962C8B-B14F-4D97-AF65-F5344CB8AC3E}">
        <p14:creationId xmlns:p14="http://schemas.microsoft.com/office/powerpoint/2010/main" val="248081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295374" y="91962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D3791-5603-9984-9C9D-DD0A84EC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428"/>
            <a:ext cx="6674398" cy="7154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A6D69D8-0DC1-8586-3F9B-B9674BCDD0D9}"/>
              </a:ext>
            </a:extLst>
          </p:cNvPr>
          <p:cNvGrpSpPr/>
          <p:nvPr/>
        </p:nvGrpSpPr>
        <p:grpSpPr>
          <a:xfrm>
            <a:off x="295374" y="506624"/>
            <a:ext cx="11464402" cy="6247772"/>
            <a:chOff x="0" y="419541"/>
            <a:chExt cx="11464402" cy="62477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BB213D-4CEC-7844-54C1-C689B046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9541"/>
              <a:ext cx="6674398" cy="25246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07959-87C2-F2F5-627C-DAFD469DFE5C}"/>
                </a:ext>
              </a:extLst>
            </p:cNvPr>
            <p:cNvSpPr txBox="1"/>
            <p:nvPr/>
          </p:nvSpPr>
          <p:spPr>
            <a:xfrm>
              <a:off x="9021452" y="1603079"/>
              <a:ext cx="904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Old Net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78EA65E-ED37-E862-1AAB-17427E423A1D}"/>
                </a:ext>
              </a:extLst>
            </p:cNvPr>
            <p:cNvGrpSpPr/>
            <p:nvPr/>
          </p:nvGrpSpPr>
          <p:grpSpPr>
            <a:xfrm>
              <a:off x="136850" y="3944822"/>
              <a:ext cx="11327552" cy="2722491"/>
              <a:chOff x="136850" y="3944822"/>
              <a:chExt cx="11327552" cy="272249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9BB52C7-F1AE-8CAA-EE14-92828BC6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3423" y="3944822"/>
                <a:ext cx="6170979" cy="27224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608B85-7A67-35C1-51CE-A98658FFAB45}"/>
                  </a:ext>
                </a:extLst>
              </p:cNvPr>
              <p:cNvSpPr txBox="1"/>
              <p:nvPr/>
            </p:nvSpPr>
            <p:spPr>
              <a:xfrm>
                <a:off x="136850" y="5216745"/>
                <a:ext cx="3995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Trivial(TVL) Method w/o Supervision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908219-C983-7D16-C115-3ECE34F77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8454" y="5408953"/>
                <a:ext cx="9580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A049B7-900B-08BF-0908-5E54E041B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07295" y="1787745"/>
              <a:ext cx="7856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982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Old 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EA57A-D334-B0B2-78EE-25CD3F9116D2}"/>
              </a:ext>
            </a:extLst>
          </p:cNvPr>
          <p:cNvSpPr txBox="1"/>
          <p:nvPr/>
        </p:nvSpPr>
        <p:spPr>
          <a:xfrm>
            <a:off x="8572502" y="358937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Possible Ensemble?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D9E0B6-8AAB-7260-668C-AC03255AFF4C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Current Net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ED29ED-0C3F-A297-1E09-F46A2D1791B1}"/>
              </a:ext>
            </a:extLst>
          </p:cNvPr>
          <p:cNvSpPr txBox="1"/>
          <p:nvPr/>
        </p:nvSpPr>
        <p:spPr>
          <a:xfrm>
            <a:off x="10551582" y="4885258"/>
            <a:ext cx="70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Score</a:t>
            </a:r>
          </a:p>
        </p:txBody>
      </p:sp>
      <p:sp>
        <p:nvSpPr>
          <p:cNvPr id="8" name="Google Shape;378;p22">
            <a:extLst>
              <a:ext uri="{FF2B5EF4-FFF2-40B4-BE49-F238E27FC236}">
                <a16:creationId xmlns:a16="http://schemas.microsoft.com/office/drawing/2014/main" id="{FD377296-980E-C69A-0847-4E30CC75B851}"/>
              </a:ext>
            </a:extLst>
          </p:cNvPr>
          <p:cNvSpPr/>
          <p:nvPr/>
        </p:nvSpPr>
        <p:spPr>
          <a:xfrm>
            <a:off x="2870158" y="5733349"/>
            <a:ext cx="1334140" cy="56078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666666"/>
                </a:solidFill>
              </a:rPr>
              <a:t>Norm(dim=3)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9" name="Google Shape;480;p24">
            <a:extLst>
              <a:ext uri="{FF2B5EF4-FFF2-40B4-BE49-F238E27FC236}">
                <a16:creationId xmlns:a16="http://schemas.microsoft.com/office/drawing/2014/main" id="{839F0A20-5699-B172-28E8-4E12BB65C9B8}"/>
              </a:ext>
            </a:extLst>
          </p:cNvPr>
          <p:cNvSpPr/>
          <p:nvPr/>
        </p:nvSpPr>
        <p:spPr>
          <a:xfrm>
            <a:off x="2870158" y="4490843"/>
            <a:ext cx="1404594" cy="579081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3x3 </a:t>
            </a:r>
            <a:r>
              <a:rPr lang="en" dirty="0" err="1"/>
              <a:t>MaxPool</a:t>
            </a:r>
            <a:endParaRPr dirty="0"/>
          </a:p>
        </p:txBody>
      </p:sp>
      <p:sp>
        <p:nvSpPr>
          <p:cNvPr id="11" name="Google Shape;404;p22">
            <a:extLst>
              <a:ext uri="{FF2B5EF4-FFF2-40B4-BE49-F238E27FC236}">
                <a16:creationId xmlns:a16="http://schemas.microsoft.com/office/drawing/2014/main" id="{86782E84-064E-39F0-B9C8-3F2A5309ABF1}"/>
              </a:ext>
            </a:extLst>
          </p:cNvPr>
          <p:cNvSpPr/>
          <p:nvPr/>
        </p:nvSpPr>
        <p:spPr>
          <a:xfrm>
            <a:off x="6020685" y="5801240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3" name="Google Shape;358;p22">
            <a:extLst>
              <a:ext uri="{FF2B5EF4-FFF2-40B4-BE49-F238E27FC236}">
                <a16:creationId xmlns:a16="http://schemas.microsoft.com/office/drawing/2014/main" id="{28CAEA4F-007A-35CA-2524-CC3722409284}"/>
              </a:ext>
            </a:extLst>
          </p:cNvPr>
          <p:cNvSpPr/>
          <p:nvPr/>
        </p:nvSpPr>
        <p:spPr>
          <a:xfrm>
            <a:off x="4581235" y="5829073"/>
            <a:ext cx="1062513" cy="36933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666666"/>
                </a:solidFill>
              </a:rPr>
              <a:t>ReLU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14" name="Google Shape;404;p22">
            <a:extLst>
              <a:ext uri="{FF2B5EF4-FFF2-40B4-BE49-F238E27FC236}">
                <a16:creationId xmlns:a16="http://schemas.microsoft.com/office/drawing/2014/main" id="{2AFD7713-0179-CE45-057B-76F7132FE4EA}"/>
              </a:ext>
            </a:extLst>
          </p:cNvPr>
          <p:cNvSpPr/>
          <p:nvPr/>
        </p:nvSpPr>
        <p:spPr>
          <a:xfrm>
            <a:off x="4825195" y="4567884"/>
            <a:ext cx="1180418" cy="424998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</a:rPr>
              <a:t>Avg(dim=[2,3])</a:t>
            </a:r>
            <a:endParaRPr sz="1100" dirty="0">
              <a:solidFill>
                <a:srgbClr val="666666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52664-0523-E8AD-AC8A-1965B0AD92F7}"/>
              </a:ext>
            </a:extLst>
          </p:cNvPr>
          <p:cNvCxnSpPr>
            <a:stCxn id="8" idx="3"/>
            <a:endCxn id="13" idx="1"/>
          </p:cNvCxnSpPr>
          <p:nvPr/>
        </p:nvCxnSpPr>
        <p:spPr>
          <a:xfrm flipV="1">
            <a:off x="4204298" y="6013739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42F906-BE97-277A-E006-C9412DACFD7F}"/>
              </a:ext>
            </a:extLst>
          </p:cNvPr>
          <p:cNvCxnSpPr>
            <a:cxnSpLocks/>
          </p:cNvCxnSpPr>
          <p:nvPr/>
        </p:nvCxnSpPr>
        <p:spPr>
          <a:xfrm flipV="1">
            <a:off x="5643748" y="6010847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631E70-EA7B-8C4A-D197-781090D442E9}"/>
              </a:ext>
            </a:extLst>
          </p:cNvPr>
          <p:cNvCxnSpPr>
            <a:cxnSpLocks/>
          </p:cNvCxnSpPr>
          <p:nvPr/>
        </p:nvCxnSpPr>
        <p:spPr>
          <a:xfrm flipV="1">
            <a:off x="4361505" y="4780383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52F8B7-8868-D9EF-D4F1-3B3838F4BCA7}"/>
              </a:ext>
            </a:extLst>
          </p:cNvPr>
          <p:cNvCxnSpPr/>
          <p:nvPr/>
        </p:nvCxnSpPr>
        <p:spPr>
          <a:xfrm flipV="1">
            <a:off x="2449844" y="4780382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68EE00-3BC5-E518-13E3-EB7EC9139572}"/>
              </a:ext>
            </a:extLst>
          </p:cNvPr>
          <p:cNvCxnSpPr/>
          <p:nvPr/>
        </p:nvCxnSpPr>
        <p:spPr>
          <a:xfrm flipV="1">
            <a:off x="2449843" y="6028906"/>
            <a:ext cx="37693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4C53B0-23C1-3B19-0D9D-CE07604D0EA8}"/>
              </a:ext>
            </a:extLst>
          </p:cNvPr>
          <p:cNvCxnSpPr>
            <a:cxnSpLocks/>
          </p:cNvCxnSpPr>
          <p:nvPr/>
        </p:nvCxnSpPr>
        <p:spPr>
          <a:xfrm flipV="1">
            <a:off x="1581373" y="5511671"/>
            <a:ext cx="868470" cy="160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F592BD-0DB9-9DDC-A971-063718E99915}"/>
              </a:ext>
            </a:extLst>
          </p:cNvPr>
          <p:cNvCxnSpPr>
            <a:cxnSpLocks/>
          </p:cNvCxnSpPr>
          <p:nvPr/>
        </p:nvCxnSpPr>
        <p:spPr>
          <a:xfrm flipV="1">
            <a:off x="2449843" y="4780382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6082A4-4994-9279-F54D-EC155662DAF7}"/>
              </a:ext>
            </a:extLst>
          </p:cNvPr>
          <p:cNvCxnSpPr>
            <a:cxnSpLocks/>
          </p:cNvCxnSpPr>
          <p:nvPr/>
        </p:nvCxnSpPr>
        <p:spPr>
          <a:xfrm flipV="1">
            <a:off x="2449843" y="5297617"/>
            <a:ext cx="0" cy="731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9AB55-6204-91EA-22DB-594A3908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376" y="3655294"/>
            <a:ext cx="2692029" cy="225017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8E6E6E-0FE6-1941-D28C-476CB384C2F4}"/>
              </a:ext>
            </a:extLst>
          </p:cNvPr>
          <p:cNvCxnSpPr>
            <a:cxnSpLocks/>
          </p:cNvCxnSpPr>
          <p:nvPr/>
        </p:nvCxnSpPr>
        <p:spPr>
          <a:xfrm>
            <a:off x="6020685" y="4780382"/>
            <a:ext cx="4357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3CA97E-AA71-3147-0CD8-DB6C66C59886}"/>
              </a:ext>
            </a:extLst>
          </p:cNvPr>
          <p:cNvCxnSpPr>
            <a:cxnSpLocks/>
          </p:cNvCxnSpPr>
          <p:nvPr/>
        </p:nvCxnSpPr>
        <p:spPr>
          <a:xfrm flipV="1">
            <a:off x="6721107" y="5042091"/>
            <a:ext cx="0" cy="759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348;p22">
            <a:extLst>
              <a:ext uri="{FF2B5EF4-FFF2-40B4-BE49-F238E27FC236}">
                <a16:creationId xmlns:a16="http://schemas.microsoft.com/office/drawing/2014/main" id="{2892E6BB-23DD-EE34-725E-CA374E8DF589}"/>
              </a:ext>
            </a:extLst>
          </p:cNvPr>
          <p:cNvSpPr/>
          <p:nvPr/>
        </p:nvSpPr>
        <p:spPr>
          <a:xfrm>
            <a:off x="6511664" y="4555130"/>
            <a:ext cx="435702" cy="424998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A3A72E-61FE-2529-92F7-0E2F4A580B12}"/>
              </a:ext>
            </a:extLst>
          </p:cNvPr>
          <p:cNvCxnSpPr>
            <a:cxnSpLocks/>
          </p:cNvCxnSpPr>
          <p:nvPr/>
        </p:nvCxnSpPr>
        <p:spPr>
          <a:xfrm>
            <a:off x="7002643" y="4780328"/>
            <a:ext cx="8017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B7A7B-8F66-21AB-0DF8-FCF16B0E8B22}"/>
              </a:ext>
            </a:extLst>
          </p:cNvPr>
          <p:cNvSpPr txBox="1"/>
          <p:nvPr/>
        </p:nvSpPr>
        <p:spPr>
          <a:xfrm>
            <a:off x="5912164" y="4352494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A98D47-C8A7-83E2-930C-6F7AAF459973}"/>
              </a:ext>
            </a:extLst>
          </p:cNvPr>
          <p:cNvSpPr txBox="1"/>
          <p:nvPr/>
        </p:nvSpPr>
        <p:spPr>
          <a:xfrm>
            <a:off x="6721106" y="527238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EAEF1-C363-BD49-3199-E2E587168D47}"/>
              </a:ext>
            </a:extLst>
          </p:cNvPr>
          <p:cNvSpPr txBox="1"/>
          <p:nvPr/>
        </p:nvSpPr>
        <p:spPr>
          <a:xfrm>
            <a:off x="7803385" y="5705005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2048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26EA4F-4C91-B9B5-A322-AF288BAC90A3}"/>
              </a:ext>
            </a:extLst>
          </p:cNvPr>
          <p:cNvSpPr txBox="1"/>
          <p:nvPr/>
        </p:nvSpPr>
        <p:spPr>
          <a:xfrm>
            <a:off x="8797640" y="5699448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540FD1-4680-0A0F-D029-7417E638D7BC}"/>
              </a:ext>
            </a:extLst>
          </p:cNvPr>
          <p:cNvSpPr txBox="1"/>
          <p:nvPr/>
        </p:nvSpPr>
        <p:spPr>
          <a:xfrm>
            <a:off x="9941942" y="567252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1F144C-131C-D2DC-65EB-8C516167E366}"/>
              </a:ext>
            </a:extLst>
          </p:cNvPr>
          <p:cNvSpPr txBox="1"/>
          <p:nvPr/>
        </p:nvSpPr>
        <p:spPr>
          <a:xfrm flipH="1">
            <a:off x="10339831" y="4373819"/>
            <a:ext cx="1339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DE7B13-8030-D86F-9A72-F9C982A329F3}"/>
              </a:ext>
            </a:extLst>
          </p:cNvPr>
          <p:cNvSpPr txBox="1"/>
          <p:nvPr/>
        </p:nvSpPr>
        <p:spPr>
          <a:xfrm>
            <a:off x="463169" y="6186724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(1, 1024, h, w)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6C1250B-45F4-7A01-193A-2FF22DAE2992}"/>
              </a:ext>
            </a:extLst>
          </p:cNvPr>
          <p:cNvGrpSpPr/>
          <p:nvPr/>
        </p:nvGrpSpPr>
        <p:grpSpPr>
          <a:xfrm>
            <a:off x="36874" y="2986524"/>
            <a:ext cx="2029529" cy="3244329"/>
            <a:chOff x="1142359" y="1241516"/>
            <a:chExt cx="2622222" cy="412450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9805C8-A878-0AE9-3D07-3F114B4A066E}"/>
                </a:ext>
              </a:extLst>
            </p:cNvPr>
            <p:cNvGrpSpPr/>
            <p:nvPr/>
          </p:nvGrpSpPr>
          <p:grpSpPr>
            <a:xfrm>
              <a:off x="1142359" y="1241516"/>
              <a:ext cx="2492723" cy="4049806"/>
              <a:chOff x="2604126" y="336994"/>
              <a:chExt cx="2030230" cy="4049806"/>
            </a:xfr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</p:grpSpPr>
          <p:sp>
            <p:nvSpPr>
              <p:cNvPr id="108" name="Google Shape;380;p22">
                <a:extLst>
                  <a:ext uri="{FF2B5EF4-FFF2-40B4-BE49-F238E27FC236}">
                    <a16:creationId xmlns:a16="http://schemas.microsoft.com/office/drawing/2014/main" id="{BEA1C719-9AA8-F5B2-F692-FB4D202D1D32}"/>
                  </a:ext>
                </a:extLst>
              </p:cNvPr>
              <p:cNvSpPr/>
              <p:nvPr/>
            </p:nvSpPr>
            <p:spPr>
              <a:xfrm>
                <a:off x="2604126" y="336994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09" name="Google Shape;380;p22">
                <a:extLst>
                  <a:ext uri="{FF2B5EF4-FFF2-40B4-BE49-F238E27FC236}">
                    <a16:creationId xmlns:a16="http://schemas.microsoft.com/office/drawing/2014/main" id="{DB98F2C6-9010-D13A-4247-610F1310DE66}"/>
                  </a:ext>
                </a:extLst>
              </p:cNvPr>
              <p:cNvSpPr/>
              <p:nvPr/>
            </p:nvSpPr>
            <p:spPr>
              <a:xfrm>
                <a:off x="2706829" y="417315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0" name="Google Shape;380;p22">
                <a:extLst>
                  <a:ext uri="{FF2B5EF4-FFF2-40B4-BE49-F238E27FC236}">
                    <a16:creationId xmlns:a16="http://schemas.microsoft.com/office/drawing/2014/main" id="{67209859-DB30-A5F9-CE28-90956144DD8C}"/>
                  </a:ext>
                </a:extLst>
              </p:cNvPr>
              <p:cNvSpPr/>
              <p:nvPr/>
            </p:nvSpPr>
            <p:spPr>
              <a:xfrm>
                <a:off x="2820710" y="512833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11" name="Google Shape;380;p22">
                <a:extLst>
                  <a:ext uri="{FF2B5EF4-FFF2-40B4-BE49-F238E27FC236}">
                    <a16:creationId xmlns:a16="http://schemas.microsoft.com/office/drawing/2014/main" id="{18081AB3-20C9-3582-87B3-E4D02C9ACD61}"/>
                  </a:ext>
                </a:extLst>
              </p:cNvPr>
              <p:cNvSpPr/>
              <p:nvPr/>
            </p:nvSpPr>
            <p:spPr>
              <a:xfrm>
                <a:off x="2916781" y="587461"/>
                <a:ext cx="1717575" cy="3799339"/>
              </a:xfrm>
              <a:prstGeom prst="roundRect">
                <a:avLst>
                  <a:gd name="adj" fmla="val 16667"/>
                </a:avLst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D8702-F7AD-B515-482F-219D3C325785}"/>
                </a:ext>
              </a:extLst>
            </p:cNvPr>
            <p:cNvGrpSpPr/>
            <p:nvPr/>
          </p:nvGrpSpPr>
          <p:grpSpPr>
            <a:xfrm>
              <a:off x="2133228" y="2139732"/>
              <a:ext cx="1012789" cy="3030280"/>
              <a:chOff x="3399327" y="2890506"/>
              <a:chExt cx="1012789" cy="303028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7E93B87-E456-75CD-9DFC-958BAF740CE6}"/>
                  </a:ext>
                </a:extLst>
              </p:cNvPr>
              <p:cNvGrpSpPr/>
              <p:nvPr/>
            </p:nvGrpSpPr>
            <p:grpSpPr>
              <a:xfrm>
                <a:off x="3399327" y="2890506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5" name="Google Shape;1805;p30">
                  <a:extLst>
                    <a:ext uri="{FF2B5EF4-FFF2-40B4-BE49-F238E27FC236}">
                      <a16:creationId xmlns:a16="http://schemas.microsoft.com/office/drawing/2014/main" id="{326A9054-4C58-BE75-652C-10F8DA652CE9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6" name="Google Shape;1805;p30">
                  <a:extLst>
                    <a:ext uri="{FF2B5EF4-FFF2-40B4-BE49-F238E27FC236}">
                      <a16:creationId xmlns:a16="http://schemas.microsoft.com/office/drawing/2014/main" id="{DCA4C5D3-093F-5145-B247-86993908B844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7" name="Google Shape;1805;p30">
                  <a:extLst>
                    <a:ext uri="{FF2B5EF4-FFF2-40B4-BE49-F238E27FC236}">
                      <a16:creationId xmlns:a16="http://schemas.microsoft.com/office/drawing/2014/main" id="{5C987D3B-731F-93AB-A8DB-02B04DB04A51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FFE02A4-D4AE-596C-9D42-E3CB8CE92F16}"/>
                  </a:ext>
                </a:extLst>
              </p:cNvPr>
              <p:cNvGrpSpPr/>
              <p:nvPr/>
            </p:nvGrpSpPr>
            <p:grpSpPr>
              <a:xfrm>
                <a:off x="3468090" y="2948140"/>
                <a:ext cx="758863" cy="2785835"/>
                <a:chOff x="3776399" y="2200942"/>
                <a:chExt cx="758863" cy="2785835"/>
              </a:xfrm>
            </p:grpSpPr>
            <p:sp>
              <p:nvSpPr>
                <p:cNvPr id="102" name="Google Shape;1805;p30">
                  <a:extLst>
                    <a:ext uri="{FF2B5EF4-FFF2-40B4-BE49-F238E27FC236}">
                      <a16:creationId xmlns:a16="http://schemas.microsoft.com/office/drawing/2014/main" id="{A3DF7AF8-31C7-E4B0-983B-7F20025D1B04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3" name="Google Shape;1805;p30">
                  <a:extLst>
                    <a:ext uri="{FF2B5EF4-FFF2-40B4-BE49-F238E27FC236}">
                      <a16:creationId xmlns:a16="http://schemas.microsoft.com/office/drawing/2014/main" id="{8D164024-6F88-9FA2-C4B5-C25781DD6E45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4" name="Google Shape;1805;p30">
                  <a:extLst>
                    <a:ext uri="{FF2B5EF4-FFF2-40B4-BE49-F238E27FC236}">
                      <a16:creationId xmlns:a16="http://schemas.microsoft.com/office/drawing/2014/main" id="{1367FFB2-F915-50DC-66BB-86B802E04E78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D248DDF-AE32-DD6F-DAFD-8C3173798E65}"/>
                  </a:ext>
                </a:extLst>
              </p:cNvPr>
              <p:cNvGrpSpPr/>
              <p:nvPr/>
            </p:nvGrpSpPr>
            <p:grpSpPr>
              <a:xfrm>
                <a:off x="3530991" y="3008952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9" name="Google Shape;1805;p30">
                  <a:extLst>
                    <a:ext uri="{FF2B5EF4-FFF2-40B4-BE49-F238E27FC236}">
                      <a16:creationId xmlns:a16="http://schemas.microsoft.com/office/drawing/2014/main" id="{DD4AC3F1-648F-84E6-2211-889B8E0480C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0" name="Google Shape;1805;p30">
                  <a:extLst>
                    <a:ext uri="{FF2B5EF4-FFF2-40B4-BE49-F238E27FC236}">
                      <a16:creationId xmlns:a16="http://schemas.microsoft.com/office/drawing/2014/main" id="{5B0CAC8A-EB97-F265-4B08-6A66D7F4D880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" name="Google Shape;1805;p30">
                  <a:extLst>
                    <a:ext uri="{FF2B5EF4-FFF2-40B4-BE49-F238E27FC236}">
                      <a16:creationId xmlns:a16="http://schemas.microsoft.com/office/drawing/2014/main" id="{B43D080A-E43A-1495-5D58-7FB374CB64D6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B647189-9FD6-A1ED-F685-CA44569821E8}"/>
                  </a:ext>
                </a:extLst>
              </p:cNvPr>
              <p:cNvGrpSpPr/>
              <p:nvPr/>
            </p:nvGrpSpPr>
            <p:grpSpPr>
              <a:xfrm>
                <a:off x="3589231" y="3068619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6" name="Google Shape;1805;p30">
                  <a:extLst>
                    <a:ext uri="{FF2B5EF4-FFF2-40B4-BE49-F238E27FC236}">
                      <a16:creationId xmlns:a16="http://schemas.microsoft.com/office/drawing/2014/main" id="{5CCCE12E-2257-92C6-E5EB-9CBC540DCED0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1805;p30">
                  <a:extLst>
                    <a:ext uri="{FF2B5EF4-FFF2-40B4-BE49-F238E27FC236}">
                      <a16:creationId xmlns:a16="http://schemas.microsoft.com/office/drawing/2014/main" id="{183948A6-8413-A583-B860-4D45E8103E1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1805;p30">
                  <a:extLst>
                    <a:ext uri="{FF2B5EF4-FFF2-40B4-BE49-F238E27FC236}">
                      <a16:creationId xmlns:a16="http://schemas.microsoft.com/office/drawing/2014/main" id="{6A5A5F69-2BE6-2907-85D4-66B213BCC0DE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4955C18-6FCE-E88D-0846-34BD308088DD}"/>
                  </a:ext>
                </a:extLst>
              </p:cNvPr>
              <p:cNvGrpSpPr/>
              <p:nvPr/>
            </p:nvGrpSpPr>
            <p:grpSpPr>
              <a:xfrm>
                <a:off x="3653253" y="3134951"/>
                <a:ext cx="758863" cy="2785835"/>
                <a:chOff x="3776399" y="2200942"/>
                <a:chExt cx="758863" cy="2785835"/>
              </a:xfrm>
            </p:grpSpPr>
            <p:sp>
              <p:nvSpPr>
                <p:cNvPr id="93" name="Google Shape;1805;p30">
                  <a:extLst>
                    <a:ext uri="{FF2B5EF4-FFF2-40B4-BE49-F238E27FC236}">
                      <a16:creationId xmlns:a16="http://schemas.microsoft.com/office/drawing/2014/main" id="{F0E06F11-1D08-5B9A-458D-168AEFD39DA5}"/>
                    </a:ext>
                  </a:extLst>
                </p:cNvPr>
                <p:cNvSpPr/>
                <p:nvPr/>
              </p:nvSpPr>
              <p:spPr>
                <a:xfrm flipH="1">
                  <a:off x="3779262" y="4230777"/>
                  <a:ext cx="756000" cy="756000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1805;p30">
                  <a:extLst>
                    <a:ext uri="{FF2B5EF4-FFF2-40B4-BE49-F238E27FC236}">
                      <a16:creationId xmlns:a16="http://schemas.microsoft.com/office/drawing/2014/main" id="{A83C66F5-7727-9E9D-0A19-17D9E7F5A9B9}"/>
                    </a:ext>
                  </a:extLst>
                </p:cNvPr>
                <p:cNvSpPr/>
                <p:nvPr/>
              </p:nvSpPr>
              <p:spPr>
                <a:xfrm flipH="1">
                  <a:off x="3776399" y="2200942"/>
                  <a:ext cx="251999" cy="251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1805;p30">
                  <a:extLst>
                    <a:ext uri="{FF2B5EF4-FFF2-40B4-BE49-F238E27FC236}">
                      <a16:creationId xmlns:a16="http://schemas.microsoft.com/office/drawing/2014/main" id="{9206B422-2FDC-BDAD-E070-445FE3745B64}"/>
                    </a:ext>
                  </a:extLst>
                </p:cNvPr>
                <p:cNvSpPr/>
                <p:nvPr/>
              </p:nvSpPr>
              <p:spPr>
                <a:xfrm flipH="1">
                  <a:off x="3779262" y="3083950"/>
                  <a:ext cx="503999" cy="503999"/>
                </a:xfrm>
                <a:prstGeom prst="rect">
                  <a:avLst/>
                </a:prstGeom>
                <a:gradFill>
                  <a:gsLst>
                    <a:gs pos="0">
                      <a:srgbClr val="D8EDBA">
                        <a:alpha val="57647"/>
                      </a:srgbClr>
                    </a:gs>
                    <a:gs pos="100000">
                      <a:srgbClr val="FE9696">
                        <a:alpha val="73725"/>
                      </a:srgbClr>
                    </a:gs>
                  </a:gsLst>
                  <a:lin ang="13500032" scaled="0"/>
                </a:gra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87" name="Google Shape;380;p22">
              <a:extLst>
                <a:ext uri="{FF2B5EF4-FFF2-40B4-BE49-F238E27FC236}">
                  <a16:creationId xmlns:a16="http://schemas.microsoft.com/office/drawing/2014/main" id="{1BEAEF6F-9F1D-18E4-DC96-C637DAF734A8}"/>
                </a:ext>
              </a:extLst>
            </p:cNvPr>
            <p:cNvSpPr/>
            <p:nvPr/>
          </p:nvSpPr>
          <p:spPr>
            <a:xfrm>
              <a:off x="1650210" y="1566678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FCBE494-FC85-A469-D5AE-A6F3E6D6B1E7}"/>
              </a:ext>
            </a:extLst>
          </p:cNvPr>
          <p:cNvGrpSpPr/>
          <p:nvPr/>
        </p:nvGrpSpPr>
        <p:grpSpPr>
          <a:xfrm>
            <a:off x="9969350" y="82093"/>
            <a:ext cx="2114371" cy="3799339"/>
            <a:chOff x="4808189" y="1553182"/>
            <a:chExt cx="2114371" cy="3799339"/>
          </a:xfrm>
        </p:grpSpPr>
        <p:sp>
          <p:nvSpPr>
            <p:cNvPr id="113" name="Google Shape;380;p22">
              <a:extLst>
                <a:ext uri="{FF2B5EF4-FFF2-40B4-BE49-F238E27FC236}">
                  <a16:creationId xmlns:a16="http://schemas.microsoft.com/office/drawing/2014/main" id="{12A63F2D-8DEA-9BB5-83D5-EC062B7512D3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4" name="Google Shape;1805;p30">
              <a:extLst>
                <a:ext uri="{FF2B5EF4-FFF2-40B4-BE49-F238E27FC236}">
                  <a16:creationId xmlns:a16="http://schemas.microsoft.com/office/drawing/2014/main" id="{5A42E3F0-ECD9-DB5E-DEFE-32024C8FF38B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805;p30">
              <a:extLst>
                <a:ext uri="{FF2B5EF4-FFF2-40B4-BE49-F238E27FC236}">
                  <a16:creationId xmlns:a16="http://schemas.microsoft.com/office/drawing/2014/main" id="{06524E5E-61A9-CBB5-E7AA-C55E2DBEFA95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805;p30">
              <a:extLst>
                <a:ext uri="{FF2B5EF4-FFF2-40B4-BE49-F238E27FC236}">
                  <a16:creationId xmlns:a16="http://schemas.microsoft.com/office/drawing/2014/main" id="{222E5C83-9F60-4636-2D10-70231A5264F2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E575896-307B-41BD-379B-2714447BA411}"/>
              </a:ext>
            </a:extLst>
          </p:cNvPr>
          <p:cNvGrpSpPr/>
          <p:nvPr/>
        </p:nvGrpSpPr>
        <p:grpSpPr>
          <a:xfrm>
            <a:off x="10027590" y="148425"/>
            <a:ext cx="2114371" cy="3799339"/>
            <a:chOff x="4808189" y="1553182"/>
            <a:chExt cx="2114371" cy="3799339"/>
          </a:xfrm>
        </p:grpSpPr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8D8B5A41-579B-972A-7F54-900B8506ACE1}"/>
                </a:ext>
              </a:extLst>
            </p:cNvPr>
            <p:cNvSpPr/>
            <p:nvPr/>
          </p:nvSpPr>
          <p:spPr>
            <a:xfrm>
              <a:off x="4808189" y="1553182"/>
              <a:ext cx="2114371" cy="37993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1805;p30">
              <a:extLst>
                <a:ext uri="{FF2B5EF4-FFF2-40B4-BE49-F238E27FC236}">
                  <a16:creationId xmlns:a16="http://schemas.microsoft.com/office/drawing/2014/main" id="{A510E2D0-7ADF-7C87-75F9-C13AE8A4A561}"/>
                </a:ext>
              </a:extLst>
            </p:cNvPr>
            <p:cNvSpPr/>
            <p:nvPr/>
          </p:nvSpPr>
          <p:spPr>
            <a:xfrm flipH="1">
              <a:off x="5718000" y="43476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805;p30">
              <a:extLst>
                <a:ext uri="{FF2B5EF4-FFF2-40B4-BE49-F238E27FC236}">
                  <a16:creationId xmlns:a16="http://schemas.microsoft.com/office/drawing/2014/main" id="{6E15B808-5B20-3997-7DC7-71E90FCD22D2}"/>
                </a:ext>
              </a:extLst>
            </p:cNvPr>
            <p:cNvSpPr/>
            <p:nvPr/>
          </p:nvSpPr>
          <p:spPr>
            <a:xfrm flipH="1">
              <a:off x="5715137" y="23178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805;p30">
              <a:extLst>
                <a:ext uri="{FF2B5EF4-FFF2-40B4-BE49-F238E27FC236}">
                  <a16:creationId xmlns:a16="http://schemas.microsoft.com/office/drawing/2014/main" id="{B0C39B38-E260-E8AD-831C-C8868ECFCA0B}"/>
                </a:ext>
              </a:extLst>
            </p:cNvPr>
            <p:cNvSpPr/>
            <p:nvPr/>
          </p:nvSpPr>
          <p:spPr>
            <a:xfrm flipH="1">
              <a:off x="5718000" y="32008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272717A-34A8-C9A5-CCD8-5CC2F4D1D50A}"/>
              </a:ext>
            </a:extLst>
          </p:cNvPr>
          <p:cNvCxnSpPr>
            <a:cxnSpLocks/>
          </p:cNvCxnSpPr>
          <p:nvPr/>
        </p:nvCxnSpPr>
        <p:spPr>
          <a:xfrm flipV="1">
            <a:off x="11383160" y="4208106"/>
            <a:ext cx="0" cy="52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9B634F1F-3C09-A0ED-3D09-FC7FCEF83AB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1252287" y="4721826"/>
            <a:ext cx="130873" cy="34809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439D91-B7D5-3C8C-A0B4-B71B0315A502}"/>
              </a:ext>
            </a:extLst>
          </p:cNvPr>
          <p:cNvSpPr txBox="1"/>
          <p:nvPr/>
        </p:nvSpPr>
        <p:spPr>
          <a:xfrm>
            <a:off x="6575465" y="45933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F759B-B06B-F646-2391-C270B718C583}"/>
              </a:ext>
            </a:extLst>
          </p:cNvPr>
          <p:cNvCxnSpPr>
            <a:cxnSpLocks/>
          </p:cNvCxnSpPr>
          <p:nvPr/>
        </p:nvCxnSpPr>
        <p:spPr>
          <a:xfrm flipH="1">
            <a:off x="9400032" y="2105280"/>
            <a:ext cx="1396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2D0A0-8715-2F5D-8915-C0B362D5F291}"/>
              </a:ext>
            </a:extLst>
          </p:cNvPr>
          <p:cNvGrpSpPr/>
          <p:nvPr/>
        </p:nvGrpSpPr>
        <p:grpSpPr>
          <a:xfrm>
            <a:off x="6625475" y="1657503"/>
            <a:ext cx="817834" cy="840338"/>
            <a:chOff x="7995143" y="1691348"/>
            <a:chExt cx="817834" cy="840338"/>
          </a:xfrm>
        </p:grpSpPr>
        <p:sp>
          <p:nvSpPr>
            <p:cNvPr id="16" name="Google Shape;1805;p30">
              <a:extLst>
                <a:ext uri="{FF2B5EF4-FFF2-40B4-BE49-F238E27FC236}">
                  <a16:creationId xmlns:a16="http://schemas.microsoft.com/office/drawing/2014/main" id="{55608565-F325-76F6-EF6A-D523C8B95F93}"/>
                </a:ext>
              </a:extLst>
            </p:cNvPr>
            <p:cNvSpPr/>
            <p:nvPr/>
          </p:nvSpPr>
          <p:spPr>
            <a:xfrm flipH="1">
              <a:off x="7995143" y="1691348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05;p30">
              <a:extLst>
                <a:ext uri="{FF2B5EF4-FFF2-40B4-BE49-F238E27FC236}">
                  <a16:creationId xmlns:a16="http://schemas.microsoft.com/office/drawing/2014/main" id="{A1921824-9C7F-AD20-A307-4F0821BD84C0}"/>
                </a:ext>
              </a:extLst>
            </p:cNvPr>
            <p:cNvSpPr/>
            <p:nvPr/>
          </p:nvSpPr>
          <p:spPr>
            <a:xfrm flipH="1">
              <a:off x="8056977" y="1775686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84000F-8617-E0BC-3152-296B5910430D}"/>
              </a:ext>
            </a:extLst>
          </p:cNvPr>
          <p:cNvCxnSpPr>
            <a:cxnSpLocks/>
          </p:cNvCxnSpPr>
          <p:nvPr/>
        </p:nvCxnSpPr>
        <p:spPr>
          <a:xfrm>
            <a:off x="8854042" y="3289215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325F79-97D1-6939-CC90-AFC57A98572A}"/>
              </a:ext>
            </a:extLst>
          </p:cNvPr>
          <p:cNvCxnSpPr>
            <a:cxnSpLocks/>
          </p:cNvCxnSpPr>
          <p:nvPr/>
        </p:nvCxnSpPr>
        <p:spPr>
          <a:xfrm flipV="1">
            <a:off x="8862816" y="2361199"/>
            <a:ext cx="0" cy="9280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AC9226-C089-C4DE-0DD8-688DEB9664B4}"/>
              </a:ext>
            </a:extLst>
          </p:cNvPr>
          <p:cNvCxnSpPr>
            <a:cxnSpLocks/>
          </p:cNvCxnSpPr>
          <p:nvPr/>
        </p:nvCxnSpPr>
        <p:spPr>
          <a:xfrm>
            <a:off x="8864637" y="1011988"/>
            <a:ext cx="1942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95301F-86BD-9807-7370-181DEA276C96}"/>
              </a:ext>
            </a:extLst>
          </p:cNvPr>
          <p:cNvCxnSpPr>
            <a:cxnSpLocks/>
          </p:cNvCxnSpPr>
          <p:nvPr/>
        </p:nvCxnSpPr>
        <p:spPr>
          <a:xfrm>
            <a:off x="8862816" y="1009593"/>
            <a:ext cx="0" cy="7865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981E2D-03D6-ED2D-99B2-F0C94B4BE99C}"/>
              </a:ext>
            </a:extLst>
          </p:cNvPr>
          <p:cNvCxnSpPr>
            <a:cxnSpLocks/>
          </p:cNvCxnSpPr>
          <p:nvPr/>
        </p:nvCxnSpPr>
        <p:spPr>
          <a:xfrm flipH="1">
            <a:off x="7494553" y="2100144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480;p24">
            <a:extLst>
              <a:ext uri="{FF2B5EF4-FFF2-40B4-BE49-F238E27FC236}">
                <a16:creationId xmlns:a16="http://schemas.microsoft.com/office/drawing/2014/main" id="{D2A7596F-A1F6-971C-24E0-184AA0848F91}"/>
              </a:ext>
            </a:extLst>
          </p:cNvPr>
          <p:cNvSpPr/>
          <p:nvPr/>
        </p:nvSpPr>
        <p:spPr>
          <a:xfrm>
            <a:off x="8368161" y="1796096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SCS</a:t>
            </a:r>
            <a:endParaRPr dirty="0"/>
          </a:p>
        </p:txBody>
      </p:sp>
      <p:sp>
        <p:nvSpPr>
          <p:cNvPr id="63" name="Google Shape;480;p24">
            <a:extLst>
              <a:ext uri="{FF2B5EF4-FFF2-40B4-BE49-F238E27FC236}">
                <a16:creationId xmlns:a16="http://schemas.microsoft.com/office/drawing/2014/main" id="{A6A29648-4E09-0F2E-783C-3E74E3CDA146}"/>
              </a:ext>
            </a:extLst>
          </p:cNvPr>
          <p:cNvSpPr/>
          <p:nvPr/>
        </p:nvSpPr>
        <p:spPr>
          <a:xfrm>
            <a:off x="4587665" y="1840553"/>
            <a:ext cx="1065370" cy="56510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RPN</a:t>
            </a:r>
            <a:endParaRPr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1EA84E0-465E-2F1E-AC8A-5A7AB3CD6223}"/>
              </a:ext>
            </a:extLst>
          </p:cNvPr>
          <p:cNvCxnSpPr>
            <a:cxnSpLocks/>
          </p:cNvCxnSpPr>
          <p:nvPr/>
        </p:nvCxnSpPr>
        <p:spPr>
          <a:xfrm flipH="1">
            <a:off x="5740997" y="2094120"/>
            <a:ext cx="785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20E75AE-3018-2A3F-8693-6579449B35ED}"/>
              </a:ext>
            </a:extLst>
          </p:cNvPr>
          <p:cNvSpPr txBox="1"/>
          <p:nvPr/>
        </p:nvSpPr>
        <p:spPr>
          <a:xfrm>
            <a:off x="-21623" y="649025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sets of correlation map(20)</a:t>
            </a:r>
          </a:p>
        </p:txBody>
      </p:sp>
      <p:sp>
        <p:nvSpPr>
          <p:cNvPr id="68" name="Google Shape;480;p24">
            <a:extLst>
              <a:ext uri="{FF2B5EF4-FFF2-40B4-BE49-F238E27FC236}">
                <a16:creationId xmlns:a16="http://schemas.microsoft.com/office/drawing/2014/main" id="{6042D163-8D3B-06DE-A7AF-8F30FB5C5871}"/>
              </a:ext>
            </a:extLst>
          </p:cNvPr>
          <p:cNvSpPr/>
          <p:nvPr/>
        </p:nvSpPr>
        <p:spPr>
          <a:xfrm>
            <a:off x="2508796" y="1729764"/>
            <a:ext cx="1434154" cy="80543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</a:t>
            </a:r>
            <a:endParaRPr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ED7C83-367D-6E71-104F-01F52D0B1A27}"/>
              </a:ext>
            </a:extLst>
          </p:cNvPr>
          <p:cNvCxnSpPr>
            <a:cxnSpLocks/>
          </p:cNvCxnSpPr>
          <p:nvPr/>
        </p:nvCxnSpPr>
        <p:spPr>
          <a:xfrm flipH="1">
            <a:off x="3998399" y="21052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D79673-059D-2C70-FD2D-069B0459F22E}"/>
              </a:ext>
            </a:extLst>
          </p:cNvPr>
          <p:cNvCxnSpPr>
            <a:cxnSpLocks/>
          </p:cNvCxnSpPr>
          <p:nvPr/>
        </p:nvCxnSpPr>
        <p:spPr>
          <a:xfrm flipH="1">
            <a:off x="1913362" y="2132480"/>
            <a:ext cx="536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BA8F662-C40D-9BE2-08B9-FDC4ACDBD9A7}"/>
              </a:ext>
            </a:extLst>
          </p:cNvPr>
          <p:cNvSpPr txBox="1"/>
          <p:nvPr/>
        </p:nvSpPr>
        <p:spPr>
          <a:xfrm>
            <a:off x="1092857" y="1946923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6B57CA-D5A3-A272-5D1D-3F902C568607}"/>
              </a:ext>
            </a:extLst>
          </p:cNvPr>
          <p:cNvSpPr txBox="1"/>
          <p:nvPr/>
        </p:nvSpPr>
        <p:spPr>
          <a:xfrm>
            <a:off x="9868750" y="3908063"/>
            <a:ext cx="244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Filtered correlation map</a:t>
            </a:r>
          </a:p>
        </p:txBody>
      </p:sp>
    </p:spTree>
    <p:extLst>
      <p:ext uri="{BB962C8B-B14F-4D97-AF65-F5344CB8AC3E}">
        <p14:creationId xmlns:p14="http://schemas.microsoft.com/office/powerpoint/2010/main" val="3318391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3278" y="4513124"/>
                <a:ext cx="5452722" cy="341071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380985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Note that the upper level is not 100%!</a:t>
                </a:r>
                <a:br>
                  <a:rPr lang="en-US" sz="1700" dirty="0"/>
                </a:br>
                <a:r>
                  <a:rPr lang="en-US" sz="1700" dirty="0"/>
                  <a:t>Define correct </a:t>
                </a:r>
                <a:r>
                  <a:rPr lang="en-US" sz="1700" dirty="0" err="1"/>
                  <a:t>cls</a:t>
                </a:r>
                <a:r>
                  <a:rPr lang="en-US" sz="1700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700"/>
                          <m:t>the</m:t>
                        </m:r>
                        <m:r>
                          <m:rPr>
                            <m:nor/>
                          </m:rPr>
                          <a:rPr lang="en-US" sz="1700"/>
                          <m:t> </m:t>
                        </m:r>
                        <m:r>
                          <m:rPr>
                            <m:nor/>
                          </m:rPr>
                          <a:rPr lang="en-US" sz="1700"/>
                          <m:t>false</m:t>
                        </m:r>
                        <m:r>
                          <m:rPr>
                            <m:nor/>
                          </m:rPr>
                          <a:rPr lang="en-US" sz="1700"/>
                          <m:t> </m:t>
                        </m:r>
                        <m:r>
                          <m:rPr>
                            <m:nor/>
                          </m:rPr>
                          <a:rPr lang="en-US" sz="1700"/>
                          <m:t>prediction</m:t>
                        </m:r>
                        <m:r>
                          <m:rPr>
                            <m:nor/>
                          </m:rPr>
                          <a:rPr lang="en-US" sz="1700" b="0" i="0"/>
                          <m:t> </m:t>
                        </m:r>
                        <m:r>
                          <m:rPr>
                            <m:nor/>
                          </m:rPr>
                          <a:rPr lang="en-US" sz="1700" b="0" i="0"/>
                          <m:t>as</m:t>
                        </m:r>
                        <m:r>
                          <m:rPr>
                            <m:nor/>
                          </m:rPr>
                          <a:rPr lang="en-US" sz="1700" b="0" i="0"/>
                          <m:t> 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	 Recall C class, 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700" b="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     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700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0" indent="0">
                  <a:lnSpc>
                    <a:spcPct val="90000"/>
                  </a:lnSpc>
                  <a:spcAft>
                    <a:spcPts val="600"/>
                  </a:spcAft>
                  <a:buNone/>
                </a:pPr>
                <a:r>
                  <a:rPr lang="en-US" sz="1700" dirty="0"/>
                  <a:t>     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3278" y="4513124"/>
                <a:ext cx="5452722" cy="3410712"/>
              </a:xfrm>
              <a:blipFill>
                <a:blip r:embed="rId3"/>
                <a:stretch>
                  <a:fillRect l="-696" t="-1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C5F7C8-43F4-2E6D-C1BA-193648CF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09" y="2364299"/>
            <a:ext cx="5456381" cy="429764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A72A67-0D62-B3DF-E6CA-7B6C5A753B4D}"/>
              </a:ext>
            </a:extLst>
          </p:cNvPr>
          <p:cNvSpPr txBox="1">
            <a:spLocks/>
          </p:cNvSpPr>
          <p:nvPr/>
        </p:nvSpPr>
        <p:spPr>
          <a:xfrm>
            <a:off x="831200" y="2738535"/>
            <a:ext cx="5494955" cy="16459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Time, of course.</a:t>
            </a:r>
          </a:p>
          <a:p>
            <a:r>
              <a:rPr lang="en-GB" sz="2000" dirty="0"/>
              <a:t>AP or Recall?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GB" sz="2000" dirty="0"/>
              <a:t>      AP: minimize the performance drop.</a:t>
            </a:r>
          </a:p>
          <a:p>
            <a:pPr marL="152396" indent="0">
              <a:buFont typeface="Arial" panose="020B0604020202020204" pitchFamily="34" charset="0"/>
              <a:buNone/>
            </a:pPr>
            <a:r>
              <a:rPr lang="en-GB" sz="2000" dirty="0"/>
              <a:t>      Recall: verify the performance of sole module.</a:t>
            </a:r>
          </a:p>
        </p:txBody>
      </p:sp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A9BA-BFB6-8754-D802-F6FA6A0E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Omission Rate(OR. Ad hoc)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1C2C3-A80A-59BF-37BB-E833C6F97A2D}"/>
              </a:ext>
            </a:extLst>
          </p:cNvPr>
          <p:cNvSpPr txBox="1"/>
          <p:nvPr/>
        </p:nvSpPr>
        <p:spPr>
          <a:xfrm>
            <a:off x="415600" y="2403945"/>
            <a:ext cx="731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COCO, in-domain,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Net_</a:t>
            </a:r>
            <a:r>
              <a:rPr lang="en-GB" dirty="0" err="1">
                <a:latin typeface="Arial" panose="020B0604020202020204" pitchFamily="34" charset="0"/>
              </a:rPr>
              <a:t>d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-1.07%,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Tvl_drop_mean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-4.07%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38AA5-7D75-A5AF-9386-4C1CF431C2F6}"/>
              </a:ext>
            </a:extLst>
          </p:cNvPr>
          <p:cNvSpPr txBox="1"/>
          <p:nvPr/>
        </p:nvSpPr>
        <p:spPr>
          <a:xfrm>
            <a:off x="415599" y="4809351"/>
            <a:ext cx="928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VOC, cross-domain,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Net_drop_mean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-3.44%,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Tvl_drop_mean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: -9.21%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1E981C-1C58-627C-3935-6967169B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76019"/>
            <a:ext cx="5664200" cy="67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91B-706C-3D5C-536D-28E20103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064122"/>
            <a:ext cx="6334975" cy="1226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C6B1A-883F-EB2F-9E0D-445DDA34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99" y="5346728"/>
            <a:ext cx="6334975" cy="1186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FCE78-85C2-77D5-05F6-7279DB0D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078" y="78311"/>
            <a:ext cx="4456922" cy="25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CA39714F-043B-A802-49E1-34983AAC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34" y="1956903"/>
            <a:ext cx="4154490" cy="301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E1BE7-32A8-0AA7-787F-4173AE0C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6" y="1956903"/>
            <a:ext cx="4176471" cy="301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FF23FC-6167-EE22-F87A-0D74961B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Cls</a:t>
            </a:r>
            <a:r>
              <a:rPr lang="en-GB" dirty="0"/>
              <a:t>-Wise 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6E41E-B82E-3C6F-909F-A05ED59CFC0F}"/>
              </a:ext>
            </a:extLst>
          </p:cNvPr>
          <p:cNvSpPr txBox="1"/>
          <p:nvPr/>
        </p:nvSpPr>
        <p:spPr>
          <a:xfrm>
            <a:off x="1813857" y="4913882"/>
            <a:ext cx="7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Trivial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7336F-10BE-06D1-F078-191EA83DD9EA}"/>
              </a:ext>
            </a:extLst>
          </p:cNvPr>
          <p:cNvSpPr txBox="1"/>
          <p:nvPr/>
        </p:nvSpPr>
        <p:spPr>
          <a:xfrm>
            <a:off x="5833556" y="4901097"/>
            <a:ext cx="5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43708-854D-AB9F-D2D1-71D7E59FCD34}"/>
              </a:ext>
            </a:extLst>
          </p:cNvPr>
          <p:cNvSpPr txBox="1"/>
          <p:nvPr/>
        </p:nvSpPr>
        <p:spPr>
          <a:xfrm>
            <a:off x="10010027" y="489377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B0AAEC-BAB1-E483-611B-00E6376C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911" y="1997189"/>
            <a:ext cx="4000107" cy="297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59288-ADE5-328F-0C49-5D6CC74C961D}"/>
              </a:ext>
            </a:extLst>
          </p:cNvPr>
          <p:cNvSpPr txBox="1"/>
          <p:nvPr/>
        </p:nvSpPr>
        <p:spPr>
          <a:xfrm>
            <a:off x="11296582" y="2071834"/>
            <a:ext cx="70258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 err="1"/>
              <a:t>Tvl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299306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3206-AA24-7B8A-8CCF-FFEDDCBD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Inter-model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66412-B301-19B1-E4F4-0CDAEACDF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884538"/>
          </a:xfrm>
        </p:spPr>
        <p:txBody>
          <a:bodyPr/>
          <a:lstStyle/>
          <a:p>
            <a:r>
              <a:rPr lang="en-GB" dirty="0"/>
              <a:t>Define </a:t>
            </a:r>
            <a:r>
              <a:rPr lang="en-GB" dirty="0" err="1"/>
              <a:t>AirEff</a:t>
            </a:r>
            <a:r>
              <a:rPr lang="en-GB" dirty="0"/>
              <a:t> = Jointly-trained </a:t>
            </a:r>
            <a:r>
              <a:rPr lang="en-GB" dirty="0" err="1"/>
              <a:t>AirDet</a:t>
            </a:r>
            <a:r>
              <a:rPr lang="en-GB" dirty="0"/>
              <a:t> + Skip SCS + new inference strategy.</a:t>
            </a:r>
          </a:p>
          <a:p>
            <a:pPr marL="152396" indent="0">
              <a:buNone/>
            </a:pPr>
            <a:r>
              <a:rPr lang="en-GB" dirty="0"/>
              <a:t>	Take 3 shots to present.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3910F-3894-E0E6-A39D-85F719BD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" y="3238774"/>
            <a:ext cx="6856609" cy="1618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5A0A71-1BD4-7B3C-88B2-EEF79D561AE3}"/>
              </a:ext>
            </a:extLst>
          </p:cNvPr>
          <p:cNvSpPr txBox="1"/>
          <p:nvPr/>
        </p:nvSpPr>
        <p:spPr>
          <a:xfrm>
            <a:off x="335650" y="5294220"/>
            <a:ext cx="6003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gap between _10 and _5 demonstrates that our method </a:t>
            </a:r>
            <a:br>
              <a:rPr lang="en-GB" dirty="0"/>
            </a:br>
            <a:r>
              <a:rPr lang="en-GB" dirty="0"/>
              <a:t>cannot detect precisely. Given a query image contains class_0 </a:t>
            </a:r>
            <a:br>
              <a:rPr lang="en-GB" dirty="0"/>
            </a:br>
            <a:r>
              <a:rPr lang="en-GB" dirty="0"/>
              <a:t>an class_1, they might rank in 6</a:t>
            </a:r>
            <a:r>
              <a:rPr lang="en-GB" baseline="30000" dirty="0"/>
              <a:t>th</a:t>
            </a:r>
            <a:r>
              <a:rPr lang="en-GB" dirty="0"/>
              <a:t> or 7</a:t>
            </a:r>
            <a:r>
              <a:rPr lang="en-GB" baseline="30000" dirty="0"/>
              <a:t>th</a:t>
            </a:r>
            <a:r>
              <a:rPr lang="en-GB" dirty="0"/>
              <a:t>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140BD-1455-CE14-4C9F-C89B09FB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51" y="2530617"/>
            <a:ext cx="5048949" cy="39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32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ED4-D840-C40D-6D01-6381C8F5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Construction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B6B28-852B-CC9F-09EF-15986630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95843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Baseline Enhancement: verify generalization, </a:t>
            </a:r>
            <a:r>
              <a:rPr lang="en-GB" dirty="0" err="1"/>
              <a:t>AirDet</a:t>
            </a:r>
            <a:r>
              <a:rPr lang="en-GB" dirty="0"/>
              <a:t>, (and A-RPN).</a:t>
            </a:r>
            <a:br>
              <a:rPr lang="en-GB" dirty="0"/>
            </a:br>
            <a:r>
              <a:rPr lang="en-GB" dirty="0"/>
              <a:t>Evaluate in-domain and cross-domain performance.</a:t>
            </a:r>
          </a:p>
          <a:p>
            <a:r>
              <a:rPr lang="en-GB" dirty="0"/>
              <a:t>Skip Feature Fusion w/o performance damage( extra experiment )</a:t>
            </a:r>
            <a:br>
              <a:rPr lang="en-GB" dirty="0"/>
            </a:br>
            <a:r>
              <a:rPr lang="en-GB" dirty="0"/>
              <a:t>1. (Record other feature fusion methods, the proposition of time-consuming.)</a:t>
            </a:r>
          </a:p>
          <a:p>
            <a:pPr marL="152396" indent="0">
              <a:buNone/>
            </a:pPr>
            <a:r>
              <a:rPr lang="en-GB" dirty="0"/>
              <a:t>	2. Compare performance with skipping and w/o skipping</a:t>
            </a:r>
          </a:p>
          <a:p>
            <a:r>
              <a:rPr lang="en-GB" dirty="0"/>
              <a:t>Binary Pre-selector with different strategy(10, 5, </a:t>
            </a:r>
            <a:r>
              <a:rPr lang="en-GB" dirty="0" err="1"/>
              <a:t>th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1. Trivial method w/o supervision</a:t>
            </a:r>
            <a:br>
              <a:rPr lang="en-GB" dirty="0"/>
            </a:br>
            <a:r>
              <a:rPr lang="en-GB" dirty="0"/>
              <a:t>2. </a:t>
            </a:r>
            <a:r>
              <a:rPr lang="en-GB" dirty="0" err="1"/>
              <a:t>NetWork</a:t>
            </a:r>
            <a:br>
              <a:rPr lang="en-GB" dirty="0"/>
            </a:br>
            <a:r>
              <a:rPr lang="en-GB" dirty="0"/>
              <a:t>3. (Ablation study for network design)</a:t>
            </a:r>
          </a:p>
          <a:p>
            <a:r>
              <a:rPr lang="en-GB" dirty="0"/>
              <a:t>(Visualization):</a:t>
            </a:r>
            <a:br>
              <a:rPr lang="en-GB" dirty="0"/>
            </a:br>
            <a:r>
              <a:rPr lang="en-GB" dirty="0"/>
              <a:t>1. Grad-cam of binary classifier.</a:t>
            </a:r>
            <a:br>
              <a:rPr lang="en-GB" dirty="0"/>
            </a:br>
            <a:r>
              <a:rPr lang="en-GB" dirty="0"/>
              <a:t>2. Grad-cam of correlation map fed into RPN.</a:t>
            </a:r>
          </a:p>
          <a:p>
            <a:r>
              <a:rPr lang="en-GB" dirty="0"/>
              <a:t>(Real-World Test), Inter-model comparison</a:t>
            </a:r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60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C8DC-40A2-C08F-22EC-B1556E81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</a:t>
            </a:r>
            <a:r>
              <a:rPr lang="en-US" altLang="zh-CN" dirty="0" err="1"/>
              <a:t>xt</a:t>
            </a:r>
            <a:r>
              <a:rPr lang="en-US" altLang="zh-CN" dirty="0"/>
              <a:t> Step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C633-C2C7-CE6E-D721-A8E0EF986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jointly training with the current design and compare the effect.</a:t>
            </a:r>
          </a:p>
          <a:p>
            <a:r>
              <a:rPr lang="en-GB" dirty="0"/>
              <a:t>Deep visualize heat map before RPN and compare.</a:t>
            </a:r>
          </a:p>
          <a:p>
            <a:r>
              <a:rPr lang="en-GB" dirty="0"/>
              <a:t>Is it necessary to reduce inference further?</a:t>
            </a:r>
            <a:br>
              <a:rPr lang="en-GB" dirty="0"/>
            </a:br>
            <a:r>
              <a:rPr lang="en-GB" dirty="0"/>
              <a:t>DP: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0D9C4-D899-5128-2A2A-27EA38F8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25" y="3025663"/>
            <a:ext cx="7379066" cy="17422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FA1E0D-5279-12AB-1F0B-D64AC9ECD9B6}"/>
              </a:ext>
            </a:extLst>
          </p:cNvPr>
          <p:cNvSpPr txBox="1">
            <a:spLocks/>
          </p:cNvSpPr>
          <p:nvPr/>
        </p:nvSpPr>
        <p:spPr>
          <a:xfrm>
            <a:off x="415600" y="4558749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None/>
            </a:pPr>
            <a:r>
              <a:rPr lang="en-GB" dirty="0"/>
              <a:t>Once the model is determined, do</a:t>
            </a:r>
          </a:p>
          <a:p>
            <a:r>
              <a:rPr lang="en-GB" dirty="0"/>
              <a:t>Exhaustive Test</a:t>
            </a:r>
          </a:p>
          <a:p>
            <a:r>
              <a:rPr lang="en-GB" dirty="0"/>
              <a:t>Visualization</a:t>
            </a:r>
          </a:p>
          <a:p>
            <a:r>
              <a:rPr lang="en-GB" dirty="0"/>
              <a:t>Warp to real-world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BC41D-D142-2D2B-9222-E4DF2152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43" y="4856115"/>
            <a:ext cx="5530461" cy="14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15F9-C8C0-8CE5-5882-1ABB3141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catch-up with Chen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6518-A3FD-F8EC-3225-A877AA057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evaluation, choose method best shows our advantages.</a:t>
            </a:r>
          </a:p>
          <a:p>
            <a:r>
              <a:rPr lang="en-GB" dirty="0"/>
              <a:t>Generally, he thinks current progress is great</a:t>
            </a:r>
          </a:p>
        </p:txBody>
      </p:sp>
    </p:spTree>
    <p:extLst>
      <p:ext uri="{BB962C8B-B14F-4D97-AF65-F5344CB8AC3E}">
        <p14:creationId xmlns:p14="http://schemas.microsoft.com/office/powerpoint/2010/main" val="900792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4C61-6CCE-2214-915E-3370C9B9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Catch-up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D93C2-4CFA-9118-BFC6-BC426F421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52396" indent="0">
              <a:buNone/>
            </a:pPr>
            <a:r>
              <a:rPr lang="en-GB" dirty="0"/>
              <a:t>Real-world ROS</a:t>
            </a:r>
          </a:p>
        </p:txBody>
      </p:sp>
    </p:spTree>
    <p:extLst>
      <p:ext uri="{BB962C8B-B14F-4D97-AF65-F5344CB8AC3E}">
        <p14:creationId xmlns:p14="http://schemas.microsoft.com/office/powerpoint/2010/main" val="1300150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7CDA-0829-4ED2-E1E6-7B80A484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Better gene</a:t>
            </a:r>
          </a:p>
        </p:txBody>
      </p:sp>
      <p:pic>
        <p:nvPicPr>
          <p:cNvPr id="5" name="Picture 4" descr="A picture containing text, giraffe, sky, outdoor&#10;&#10;Description automatically generated">
            <a:extLst>
              <a:ext uri="{FF2B5EF4-FFF2-40B4-BE49-F238E27FC236}">
                <a16:creationId xmlns:a16="http://schemas.microsoft.com/office/drawing/2014/main" id="{31505747-EA0E-D512-66F9-8123FB66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7" y="4456888"/>
            <a:ext cx="2540000" cy="1905000"/>
          </a:xfrm>
          <a:prstGeom prst="rect">
            <a:avLst/>
          </a:prstGeom>
        </p:spPr>
      </p:pic>
      <p:pic>
        <p:nvPicPr>
          <p:cNvPr id="9" name="Picture 8" descr="Giraffes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E6FF0E20-E7C3-A857-3300-5F44E8B6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57" y="1932803"/>
            <a:ext cx="2540000" cy="1905000"/>
          </a:xfrm>
          <a:prstGeom prst="rect">
            <a:avLst/>
          </a:prstGeom>
        </p:spPr>
      </p:pic>
      <p:pic>
        <p:nvPicPr>
          <p:cNvPr id="15" name="Picture 14" descr="Zebras standing in a field&#10;&#10;Description automatically generated with low confidence">
            <a:extLst>
              <a:ext uri="{FF2B5EF4-FFF2-40B4-BE49-F238E27FC236}">
                <a16:creationId xmlns:a16="http://schemas.microsoft.com/office/drawing/2014/main" id="{08919690-8983-125F-92F4-6324A488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05" y="1932803"/>
            <a:ext cx="2868706" cy="1905000"/>
          </a:xfrm>
          <a:prstGeom prst="rect">
            <a:avLst/>
          </a:prstGeom>
        </p:spPr>
      </p:pic>
      <p:pic>
        <p:nvPicPr>
          <p:cNvPr id="17" name="Picture 16" descr="Zebras standing in tall grass&#10;&#10;Description automatically generated with medium confidence">
            <a:extLst>
              <a:ext uri="{FF2B5EF4-FFF2-40B4-BE49-F238E27FC236}">
                <a16:creationId xmlns:a16="http://schemas.microsoft.com/office/drawing/2014/main" id="{648F7CEE-2B68-E58E-820D-7377ACF9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405" y="4456888"/>
            <a:ext cx="2868706" cy="1905000"/>
          </a:xfrm>
          <a:prstGeom prst="rect">
            <a:avLst/>
          </a:prstGeom>
        </p:spPr>
      </p:pic>
      <p:pic>
        <p:nvPicPr>
          <p:cNvPr id="19" name="Picture 18" descr="A group of zebras grazing&#10;&#10;Description automatically generated with medium confidence">
            <a:extLst>
              <a:ext uri="{FF2B5EF4-FFF2-40B4-BE49-F238E27FC236}">
                <a16:creationId xmlns:a16="http://schemas.microsoft.com/office/drawing/2014/main" id="{6FFFD376-5DC7-624A-4C01-3C93D8B4C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235" y="4450880"/>
            <a:ext cx="3057612" cy="1911008"/>
          </a:xfrm>
          <a:prstGeom prst="rect">
            <a:avLst/>
          </a:prstGeom>
        </p:spPr>
      </p:pic>
      <p:pic>
        <p:nvPicPr>
          <p:cNvPr id="21" name="Picture 20" descr="Zebras eating hay in a field&#10;&#10;Description automatically generated with low confidence">
            <a:extLst>
              <a:ext uri="{FF2B5EF4-FFF2-40B4-BE49-F238E27FC236}">
                <a16:creationId xmlns:a16="http://schemas.microsoft.com/office/drawing/2014/main" id="{FDA13AB0-B4C1-6369-0768-048FB6417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959" y="1932803"/>
            <a:ext cx="3048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2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DA30-1319-AE51-0AF1-EF4F009C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Smaller Margin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3CE2C1-231A-8E05-CC58-99302C8941B0}"/>
              </a:ext>
            </a:extLst>
          </p:cNvPr>
          <p:cNvGrpSpPr/>
          <p:nvPr/>
        </p:nvGrpSpPr>
        <p:grpSpPr>
          <a:xfrm>
            <a:off x="0" y="2068621"/>
            <a:ext cx="9541024" cy="1753355"/>
            <a:chOff x="674130" y="2035874"/>
            <a:chExt cx="9541024" cy="1753355"/>
          </a:xfrm>
        </p:grpSpPr>
        <p:pic>
          <p:nvPicPr>
            <p:cNvPr id="5" name="Picture 4" descr="A picture containing cat, indoor, sitting, mammal&#10;&#10;Description automatically generated">
              <a:extLst>
                <a:ext uri="{FF2B5EF4-FFF2-40B4-BE49-F238E27FC236}">
                  <a16:creationId xmlns:a16="http://schemas.microsoft.com/office/drawing/2014/main" id="{5AF95675-B78D-1397-4027-0B0D8E1D2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30" y="2100129"/>
              <a:ext cx="2540000" cy="1689100"/>
            </a:xfrm>
            <a:prstGeom prst="rect">
              <a:avLst/>
            </a:prstGeom>
          </p:spPr>
        </p:pic>
        <p:pic>
          <p:nvPicPr>
            <p:cNvPr id="9" name="Picture 8" descr="A couple of cats playing video games&#10;&#10;Description automatically generated with low confidence">
              <a:extLst>
                <a:ext uri="{FF2B5EF4-FFF2-40B4-BE49-F238E27FC236}">
                  <a16:creationId xmlns:a16="http://schemas.microsoft.com/office/drawing/2014/main" id="{4A114A1E-C11C-A607-954E-6E0464C9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856" y="2040850"/>
              <a:ext cx="2326879" cy="1745160"/>
            </a:xfrm>
            <a:prstGeom prst="rect">
              <a:avLst/>
            </a:prstGeom>
          </p:spPr>
        </p:pic>
        <p:pic>
          <p:nvPicPr>
            <p:cNvPr id="13" name="Picture 12" descr="A dog looking out of a car window&#10;&#10;Description automatically generated with medium confidence">
              <a:extLst>
                <a:ext uri="{FF2B5EF4-FFF2-40B4-BE49-F238E27FC236}">
                  <a16:creationId xmlns:a16="http://schemas.microsoft.com/office/drawing/2014/main" id="{A2CF5F78-D9F4-81A1-12CA-C01836A3C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937" y="2038085"/>
              <a:ext cx="2333136" cy="1740738"/>
            </a:xfrm>
            <a:prstGeom prst="rect">
              <a:avLst/>
            </a:prstGeom>
          </p:spPr>
        </p:pic>
        <p:pic>
          <p:nvPicPr>
            <p:cNvPr id="17" name="Picture 16" descr="A picture containing text, building, outdoor, road&#10;&#10;Description automatically generated">
              <a:extLst>
                <a:ext uri="{FF2B5EF4-FFF2-40B4-BE49-F238E27FC236}">
                  <a16:creationId xmlns:a16="http://schemas.microsoft.com/office/drawing/2014/main" id="{30647ACF-AC35-F520-18BB-07F93026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8275" y="2035874"/>
              <a:ext cx="2326879" cy="17451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BA8D19-A890-1595-6DE4-3CE52387D546}"/>
              </a:ext>
            </a:extLst>
          </p:cNvPr>
          <p:cNvGrpSpPr/>
          <p:nvPr/>
        </p:nvGrpSpPr>
        <p:grpSpPr>
          <a:xfrm>
            <a:off x="20386" y="4420080"/>
            <a:ext cx="9520638" cy="1745160"/>
            <a:chOff x="674130" y="4336181"/>
            <a:chExt cx="9520638" cy="1745160"/>
          </a:xfrm>
        </p:grpSpPr>
        <p:pic>
          <p:nvPicPr>
            <p:cNvPr id="7" name="Picture 6" descr="A cat sitting on a desk&#10;&#10;Description automatically generated with low confidence">
              <a:extLst>
                <a:ext uri="{FF2B5EF4-FFF2-40B4-BE49-F238E27FC236}">
                  <a16:creationId xmlns:a16="http://schemas.microsoft.com/office/drawing/2014/main" id="{E7BA8F56-0F7E-596F-0DE2-AE947BBC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130" y="4364211"/>
              <a:ext cx="2540000" cy="1689100"/>
            </a:xfrm>
            <a:prstGeom prst="rect">
              <a:avLst/>
            </a:prstGeom>
          </p:spPr>
        </p:pic>
        <p:pic>
          <p:nvPicPr>
            <p:cNvPr id="11" name="Picture 10" descr="A picture containing text, floor, indoor, wall&#10;&#10;Description automatically generated">
              <a:extLst>
                <a:ext uri="{FF2B5EF4-FFF2-40B4-BE49-F238E27FC236}">
                  <a16:creationId xmlns:a16="http://schemas.microsoft.com/office/drawing/2014/main" id="{DA17C461-B071-4878-CA38-B5D6A898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4130" y="4336181"/>
              <a:ext cx="2326880" cy="1745160"/>
            </a:xfrm>
            <a:prstGeom prst="rect">
              <a:avLst/>
            </a:prstGeom>
          </p:spPr>
        </p:pic>
        <p:pic>
          <p:nvPicPr>
            <p:cNvPr id="15" name="Picture 14" descr="A dog looking out of a car window&#10;&#10;Description automatically generated with medium confidence">
              <a:extLst>
                <a:ext uri="{FF2B5EF4-FFF2-40B4-BE49-F238E27FC236}">
                  <a16:creationId xmlns:a16="http://schemas.microsoft.com/office/drawing/2014/main" id="{645740C0-DEBD-2408-AD00-22207F80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1010" y="4336181"/>
              <a:ext cx="2339063" cy="1745160"/>
            </a:xfrm>
            <a:prstGeom prst="rect">
              <a:avLst/>
            </a:prstGeom>
          </p:spPr>
        </p:pic>
        <p:pic>
          <p:nvPicPr>
            <p:cNvPr id="19" name="Picture 18" descr="A picture containing text, building, outdoor, road&#10;&#10;Description automatically generated">
              <a:extLst>
                <a:ext uri="{FF2B5EF4-FFF2-40B4-BE49-F238E27FC236}">
                  <a16:creationId xmlns:a16="http://schemas.microsoft.com/office/drawing/2014/main" id="{79595181-A64A-BF31-F35F-FB8D2281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7889" y="4336181"/>
              <a:ext cx="2326879" cy="174516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9B9D2C5-531F-5F39-BD7B-805CA4562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9226" y="2061434"/>
            <a:ext cx="2537726" cy="1750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E77641-6027-C890-3B0A-AA9A16BB8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9226" y="4416887"/>
            <a:ext cx="2537726" cy="17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19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6EB8-ECDB-F3FC-E970-AFEF92AA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Precise </a:t>
            </a:r>
            <a:r>
              <a:rPr lang="en-GB" dirty="0" err="1"/>
              <a:t>Loca</a:t>
            </a:r>
            <a:endParaRPr lang="en-GB" dirty="0"/>
          </a:p>
        </p:txBody>
      </p:sp>
      <p:pic>
        <p:nvPicPr>
          <p:cNvPr id="5" name="Picture 4" descr="A couple of men sit under an umbrella&#10;&#10;Description automatically generated">
            <a:extLst>
              <a:ext uri="{FF2B5EF4-FFF2-40B4-BE49-F238E27FC236}">
                <a16:creationId xmlns:a16="http://schemas.microsoft.com/office/drawing/2014/main" id="{DA7DAF2B-AAF7-C713-513B-5425EE65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4026530"/>
            <a:ext cx="3365568" cy="2238103"/>
          </a:xfrm>
          <a:prstGeom prst="rect">
            <a:avLst/>
          </a:prstGeom>
        </p:spPr>
      </p:pic>
      <p:pic>
        <p:nvPicPr>
          <p:cNvPr id="7" name="Picture 6" descr="A couple of men sit under an umbrella&#10;&#10;Description automatically generated">
            <a:extLst>
              <a:ext uri="{FF2B5EF4-FFF2-40B4-BE49-F238E27FC236}">
                <a16:creationId xmlns:a16="http://schemas.microsoft.com/office/drawing/2014/main" id="{A18AD33C-12D0-D593-7521-AB63FF8D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1847198"/>
            <a:ext cx="3365567" cy="2238102"/>
          </a:xfrm>
          <a:prstGeom prst="rect">
            <a:avLst/>
          </a:prstGeom>
        </p:spPr>
      </p:pic>
      <p:pic>
        <p:nvPicPr>
          <p:cNvPr id="9" name="Picture 8" descr="A cat lying on a bed&#10;&#10;Description automatically generated with medium confidence">
            <a:extLst>
              <a:ext uri="{FF2B5EF4-FFF2-40B4-BE49-F238E27FC236}">
                <a16:creationId xmlns:a16="http://schemas.microsoft.com/office/drawing/2014/main" id="{CBC8EB93-C2C7-95EF-FDD2-7FCBDE5C3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66" y="1847198"/>
            <a:ext cx="3365566" cy="2238102"/>
          </a:xfrm>
          <a:prstGeom prst="rect">
            <a:avLst/>
          </a:prstGeom>
        </p:spPr>
      </p:pic>
      <p:pic>
        <p:nvPicPr>
          <p:cNvPr id="11" name="Picture 10" descr="A cat sitting on a bed&#10;&#10;Description automatically generated with medium confidence">
            <a:extLst>
              <a:ext uri="{FF2B5EF4-FFF2-40B4-BE49-F238E27FC236}">
                <a16:creationId xmlns:a16="http://schemas.microsoft.com/office/drawing/2014/main" id="{20802B23-DF41-B4F9-C6B9-597F0DFB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65" y="4085299"/>
            <a:ext cx="3365566" cy="2179333"/>
          </a:xfrm>
          <a:prstGeom prst="rect">
            <a:avLst/>
          </a:prstGeom>
        </p:spPr>
      </p:pic>
      <p:pic>
        <p:nvPicPr>
          <p:cNvPr id="13" name="Picture 12" descr="A picture containing person, sky, outdoor, group&#10;&#10;Description automatically generated">
            <a:extLst>
              <a:ext uri="{FF2B5EF4-FFF2-40B4-BE49-F238E27FC236}">
                <a16:creationId xmlns:a16="http://schemas.microsoft.com/office/drawing/2014/main" id="{C1B8CEC2-91D7-4B71-769D-1DED210D4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731" y="4026531"/>
            <a:ext cx="3365565" cy="2238101"/>
          </a:xfrm>
          <a:prstGeom prst="rect">
            <a:avLst/>
          </a:prstGeom>
        </p:spPr>
      </p:pic>
      <p:pic>
        <p:nvPicPr>
          <p:cNvPr id="15" name="Picture 14" descr="A picture containing sky, outdoor, person, ground&#10;&#10;Description automatically generated">
            <a:extLst>
              <a:ext uri="{FF2B5EF4-FFF2-40B4-BE49-F238E27FC236}">
                <a16:creationId xmlns:a16="http://schemas.microsoft.com/office/drawing/2014/main" id="{10DCB552-8FD7-2764-0662-9FC6411C6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730" y="1847197"/>
            <a:ext cx="3365563" cy="22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78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524B-35BA-C5CD-31FA-81BCB9E9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Correct Classification</a:t>
            </a:r>
          </a:p>
        </p:txBody>
      </p:sp>
      <p:pic>
        <p:nvPicPr>
          <p:cNvPr id="5" name="Picture 4" descr="A train on the tracks&#10;&#10;Description automatically generated with low confidence">
            <a:extLst>
              <a:ext uri="{FF2B5EF4-FFF2-40B4-BE49-F238E27FC236}">
                <a16:creationId xmlns:a16="http://schemas.microsoft.com/office/drawing/2014/main" id="{F07FC6B7-32BB-D4FF-835C-C9F71BF1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78" y="4200167"/>
            <a:ext cx="2657833" cy="2657833"/>
          </a:xfrm>
          <a:prstGeom prst="rect">
            <a:avLst/>
          </a:prstGeom>
        </p:spPr>
      </p:pic>
      <p:pic>
        <p:nvPicPr>
          <p:cNvPr id="7" name="Picture 6" descr="A train travels down the tracks&#10;&#10;Description automatically generated with medium confidence">
            <a:extLst>
              <a:ext uri="{FF2B5EF4-FFF2-40B4-BE49-F238E27FC236}">
                <a16:creationId xmlns:a16="http://schemas.microsoft.com/office/drawing/2014/main" id="{17BE6744-898E-54EF-F0A9-DE0E7D9C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7" y="1542334"/>
            <a:ext cx="2657833" cy="2657833"/>
          </a:xfrm>
          <a:prstGeom prst="rect">
            <a:avLst/>
          </a:prstGeom>
        </p:spPr>
      </p:pic>
      <p:pic>
        <p:nvPicPr>
          <p:cNvPr id="9" name="Picture 8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94926096-5993-C91B-D300-CB5C5FBA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09" y="1552932"/>
            <a:ext cx="3622057" cy="2657833"/>
          </a:xfrm>
          <a:prstGeom prst="rect">
            <a:avLst/>
          </a:prstGeom>
        </p:spPr>
      </p:pic>
      <p:pic>
        <p:nvPicPr>
          <p:cNvPr id="11" name="Picture 10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F6C725BC-19E1-8A00-CD5D-A82090211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209" y="4221362"/>
            <a:ext cx="3606490" cy="2626039"/>
          </a:xfrm>
          <a:prstGeom prst="rect">
            <a:avLst/>
          </a:prstGeom>
        </p:spPr>
      </p:pic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B81EFE1D-4B12-4DDA-D718-ED5BB712D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699" y="4210763"/>
            <a:ext cx="3515518" cy="2636638"/>
          </a:xfrm>
          <a:prstGeom prst="rect">
            <a:avLst/>
          </a:prstGeom>
        </p:spPr>
      </p:pic>
      <p:pic>
        <p:nvPicPr>
          <p:cNvPr id="15" name="Picture 14" descr="A picture containing person&#10;&#10;Description automatically generated">
            <a:extLst>
              <a:ext uri="{FF2B5EF4-FFF2-40B4-BE49-F238E27FC236}">
                <a16:creationId xmlns:a16="http://schemas.microsoft.com/office/drawing/2014/main" id="{F17D3C1C-2C61-9597-E53D-CF90BF64E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699" y="1542334"/>
            <a:ext cx="3515518" cy="26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6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5E44-F98E-DDA5-7FD2-995161A0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0505-CD1E-59DD-9972-3BD29C44C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741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6444-BAFF-FD60-6764-F89E99C5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Visualization – Show 5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0FB2A-359F-FB70-7F4A-6B1F040EA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Helvetica Neue" panose="02000503000000020004" pitchFamily="2" charset="0"/>
              </a:rPr>
              <a:t>Better Performance than </a:t>
            </a:r>
            <a:r>
              <a:rPr lang="en-GB" dirty="0" err="1">
                <a:latin typeface="Helvetica Neue" panose="02000503000000020004" pitchFamily="2" charset="0"/>
              </a:rPr>
              <a:t>AirDet</a:t>
            </a:r>
            <a:r>
              <a:rPr lang="en-GB" dirty="0">
                <a:latin typeface="Helvetica Neue" panose="02000503000000020004" pitchFamily="2" charset="0"/>
              </a:rPr>
              <a:t>:</a:t>
            </a:r>
            <a:br>
              <a:rPr lang="en-GB" dirty="0">
                <a:latin typeface="Helvetica Neue" panose="02000503000000020004" pitchFamily="2" charset="0"/>
              </a:rPr>
            </a:br>
            <a:r>
              <a:rPr lang="en-GB" dirty="0"/>
              <a:t>Train, Cat , Car, Bus and horse.</a:t>
            </a:r>
            <a:br>
              <a:rPr lang="en-GB" dirty="0"/>
            </a:br>
            <a:endParaRPr lang="en-GB" dirty="0"/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Minor Drop inside m</a:t>
            </a:r>
            <a:r>
              <a:rPr lang="en-GB" dirty="0">
                <a:latin typeface="Helvetica Neue" panose="02000503000000020004" pitchFamily="2" charset="0"/>
              </a:rPr>
              <a:t>odel:</a:t>
            </a:r>
            <a:br>
              <a:rPr lang="en-GB" dirty="0">
                <a:latin typeface="Helvetica Neue" panose="02000503000000020004" pitchFamily="2" charset="0"/>
              </a:rPr>
            </a:br>
            <a:r>
              <a:rPr lang="en-GB" dirty="0"/>
              <a:t>Train, Cat , Car, Bus and horse.</a:t>
            </a:r>
          </a:p>
          <a:p>
            <a:pPr marL="152396" indent="0">
              <a:buNone/>
            </a:pPr>
            <a:endParaRPr lang="en-GB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741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33;p68">
            <a:extLst>
              <a:ext uri="{FF2B5EF4-FFF2-40B4-BE49-F238E27FC236}">
                <a16:creationId xmlns:a16="http://schemas.microsoft.com/office/drawing/2014/main" id="{1469A8B8-B503-428F-B098-23263005316B}"/>
              </a:ext>
            </a:extLst>
          </p:cNvPr>
          <p:cNvSpPr/>
          <p:nvPr/>
        </p:nvSpPr>
        <p:spPr>
          <a:xfrm>
            <a:off x="3385350" y="1902243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C10872-AAB8-E2E7-ED20-C3C352005DBE}"/>
              </a:ext>
            </a:extLst>
          </p:cNvPr>
          <p:cNvGrpSpPr/>
          <p:nvPr/>
        </p:nvGrpSpPr>
        <p:grpSpPr>
          <a:xfrm>
            <a:off x="1452100" y="1913860"/>
            <a:ext cx="1012789" cy="3030280"/>
            <a:chOff x="3399327" y="2890506"/>
            <a:chExt cx="1012789" cy="3030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91040B-E50C-20A0-5CAE-0474C16C1615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23" name="Google Shape;1805;p30">
                <a:extLst>
                  <a:ext uri="{FF2B5EF4-FFF2-40B4-BE49-F238E27FC236}">
                    <a16:creationId xmlns:a16="http://schemas.microsoft.com/office/drawing/2014/main" id="{9E03AE04-4244-144E-0438-8D26ED966B44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805;p30">
                <a:extLst>
                  <a:ext uri="{FF2B5EF4-FFF2-40B4-BE49-F238E27FC236}">
                    <a16:creationId xmlns:a16="http://schemas.microsoft.com/office/drawing/2014/main" id="{66F0DD13-4E96-0A6D-4A37-5ADCF5B7844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805;p30">
                <a:extLst>
                  <a:ext uri="{FF2B5EF4-FFF2-40B4-BE49-F238E27FC236}">
                    <a16:creationId xmlns:a16="http://schemas.microsoft.com/office/drawing/2014/main" id="{F06EFE41-2061-D0A1-A3DB-01A565E3565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B58CEA-FB2E-04D3-480B-8E179856596A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20" name="Google Shape;1805;p30">
                <a:extLst>
                  <a:ext uri="{FF2B5EF4-FFF2-40B4-BE49-F238E27FC236}">
                    <a16:creationId xmlns:a16="http://schemas.microsoft.com/office/drawing/2014/main" id="{69E2E47D-ADCB-04AF-CCC4-F356620082D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805;p30">
                <a:extLst>
                  <a:ext uri="{FF2B5EF4-FFF2-40B4-BE49-F238E27FC236}">
                    <a16:creationId xmlns:a16="http://schemas.microsoft.com/office/drawing/2014/main" id="{F4D13BFE-265A-6B83-3958-D3A5D70A7F02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805;p30">
                <a:extLst>
                  <a:ext uri="{FF2B5EF4-FFF2-40B4-BE49-F238E27FC236}">
                    <a16:creationId xmlns:a16="http://schemas.microsoft.com/office/drawing/2014/main" id="{69AD7293-B25D-6946-C2A0-AA74A4BE828B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767403E-0414-410B-E403-33DC6F4FEC0D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17" name="Google Shape;1805;p30">
                <a:extLst>
                  <a:ext uri="{FF2B5EF4-FFF2-40B4-BE49-F238E27FC236}">
                    <a16:creationId xmlns:a16="http://schemas.microsoft.com/office/drawing/2014/main" id="{51FDE9EC-958D-62EB-3181-1FE3D362F3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805;p30">
                <a:extLst>
                  <a:ext uri="{FF2B5EF4-FFF2-40B4-BE49-F238E27FC236}">
                    <a16:creationId xmlns:a16="http://schemas.microsoft.com/office/drawing/2014/main" id="{D14BA229-C63A-A730-ACE0-03B07BA49B2A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805;p30">
                <a:extLst>
                  <a:ext uri="{FF2B5EF4-FFF2-40B4-BE49-F238E27FC236}">
                    <a16:creationId xmlns:a16="http://schemas.microsoft.com/office/drawing/2014/main" id="{997A26B6-DA5E-A159-DAD1-0909F270889C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A52DFC-DA95-682A-DBFE-C1F1FE510AB7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14" name="Google Shape;1805;p30">
                <a:extLst>
                  <a:ext uri="{FF2B5EF4-FFF2-40B4-BE49-F238E27FC236}">
                    <a16:creationId xmlns:a16="http://schemas.microsoft.com/office/drawing/2014/main" id="{8E55599A-9FF6-BFB3-79E5-38A3B375F793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805;p30">
                <a:extLst>
                  <a:ext uri="{FF2B5EF4-FFF2-40B4-BE49-F238E27FC236}">
                    <a16:creationId xmlns:a16="http://schemas.microsoft.com/office/drawing/2014/main" id="{E65EEEBA-4513-3013-16BD-3D76AE05114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805;p30">
                <a:extLst>
                  <a:ext uri="{FF2B5EF4-FFF2-40B4-BE49-F238E27FC236}">
                    <a16:creationId xmlns:a16="http://schemas.microsoft.com/office/drawing/2014/main" id="{BB6F5CDA-A90B-4011-6F9A-AE294E130DBD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E3F43B-671E-4B99-BC8C-451C426509A2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1" name="Google Shape;1805;p30">
                <a:extLst>
                  <a:ext uri="{FF2B5EF4-FFF2-40B4-BE49-F238E27FC236}">
                    <a16:creationId xmlns:a16="http://schemas.microsoft.com/office/drawing/2014/main" id="{2F0EE44E-A53C-0D1A-53F6-737A4B5ACFF0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805;p30">
                <a:extLst>
                  <a:ext uri="{FF2B5EF4-FFF2-40B4-BE49-F238E27FC236}">
                    <a16:creationId xmlns:a16="http://schemas.microsoft.com/office/drawing/2014/main" id="{1AB9CBE1-A6F2-76E2-7607-58CD915DE5A0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805;p30">
                <a:extLst>
                  <a:ext uri="{FF2B5EF4-FFF2-40B4-BE49-F238E27FC236}">
                    <a16:creationId xmlns:a16="http://schemas.microsoft.com/office/drawing/2014/main" id="{34BD1BE3-A33A-597A-2DF2-D9A399C0558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12BCE7-61FF-A345-2F7F-95E51DA68204}"/>
              </a:ext>
            </a:extLst>
          </p:cNvPr>
          <p:cNvGrpSpPr/>
          <p:nvPr/>
        </p:nvGrpSpPr>
        <p:grpSpPr>
          <a:xfrm>
            <a:off x="5572507" y="2151015"/>
            <a:ext cx="816863" cy="2839707"/>
            <a:chOff x="9107142" y="1621145"/>
            <a:chExt cx="816863" cy="2839707"/>
          </a:xfrm>
        </p:grpSpPr>
        <p:sp>
          <p:nvSpPr>
            <p:cNvPr id="27" name="Google Shape;1805;p30">
              <a:extLst>
                <a:ext uri="{FF2B5EF4-FFF2-40B4-BE49-F238E27FC236}">
                  <a16:creationId xmlns:a16="http://schemas.microsoft.com/office/drawing/2014/main" id="{94148C55-ADFF-87A1-F6D1-0CBA5657776B}"/>
                </a:ext>
              </a:extLst>
            </p:cNvPr>
            <p:cNvSpPr/>
            <p:nvPr/>
          </p:nvSpPr>
          <p:spPr>
            <a:xfrm flipH="1">
              <a:off x="9110005" y="3650980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05;p30">
              <a:extLst>
                <a:ext uri="{FF2B5EF4-FFF2-40B4-BE49-F238E27FC236}">
                  <a16:creationId xmlns:a16="http://schemas.microsoft.com/office/drawing/2014/main" id="{3B424B8F-D78B-D4FF-3391-DE268B8BE5C1}"/>
                </a:ext>
              </a:extLst>
            </p:cNvPr>
            <p:cNvSpPr/>
            <p:nvPr/>
          </p:nvSpPr>
          <p:spPr>
            <a:xfrm flipH="1">
              <a:off x="9107142" y="1621145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05;p30">
              <a:extLst>
                <a:ext uri="{FF2B5EF4-FFF2-40B4-BE49-F238E27FC236}">
                  <a16:creationId xmlns:a16="http://schemas.microsoft.com/office/drawing/2014/main" id="{34AB9024-92D4-0B68-002B-C40B8FA8263C}"/>
                </a:ext>
              </a:extLst>
            </p:cNvPr>
            <p:cNvSpPr/>
            <p:nvPr/>
          </p:nvSpPr>
          <p:spPr>
            <a:xfrm flipH="1">
              <a:off x="9110005" y="2504153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05;p30">
              <a:extLst>
                <a:ext uri="{FF2B5EF4-FFF2-40B4-BE49-F238E27FC236}">
                  <a16:creationId xmlns:a16="http://schemas.microsoft.com/office/drawing/2014/main" id="{8929D201-C9BC-3EB7-4F7C-C36C35FFF926}"/>
                </a:ext>
              </a:extLst>
            </p:cNvPr>
            <p:cNvSpPr/>
            <p:nvPr/>
          </p:nvSpPr>
          <p:spPr>
            <a:xfrm flipH="1">
              <a:off x="9168005" y="3704852"/>
              <a:ext cx="756000" cy="756000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05;p30">
              <a:extLst>
                <a:ext uri="{FF2B5EF4-FFF2-40B4-BE49-F238E27FC236}">
                  <a16:creationId xmlns:a16="http://schemas.microsoft.com/office/drawing/2014/main" id="{FB4A5829-A384-2745-C662-C8B410DC8CC4}"/>
                </a:ext>
              </a:extLst>
            </p:cNvPr>
            <p:cNvSpPr/>
            <p:nvPr/>
          </p:nvSpPr>
          <p:spPr>
            <a:xfrm flipH="1">
              <a:off x="9165142" y="1675017"/>
              <a:ext cx="251999" cy="251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05;p30">
              <a:extLst>
                <a:ext uri="{FF2B5EF4-FFF2-40B4-BE49-F238E27FC236}">
                  <a16:creationId xmlns:a16="http://schemas.microsoft.com/office/drawing/2014/main" id="{14B00722-C403-B336-DAA2-FB347DDBFBAF}"/>
                </a:ext>
              </a:extLst>
            </p:cNvPr>
            <p:cNvSpPr/>
            <p:nvPr/>
          </p:nvSpPr>
          <p:spPr>
            <a:xfrm flipH="1">
              <a:off x="9168005" y="2558025"/>
              <a:ext cx="503999" cy="503999"/>
            </a:xfrm>
            <a:prstGeom prst="rect">
              <a:avLst/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7240C1-E36B-BC64-9A35-C8FAECC364D1}"/>
              </a:ext>
            </a:extLst>
          </p:cNvPr>
          <p:cNvCxnSpPr/>
          <p:nvPr/>
        </p:nvCxnSpPr>
        <p:spPr>
          <a:xfrm>
            <a:off x="2560322" y="2284304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86E02-C497-F001-BD1A-D22E0877C5CB}"/>
              </a:ext>
            </a:extLst>
          </p:cNvPr>
          <p:cNvCxnSpPr/>
          <p:nvPr/>
        </p:nvCxnSpPr>
        <p:spPr>
          <a:xfrm>
            <a:off x="2560322" y="3293312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52FCC3-7ED9-1608-A339-C5A8797BA149}"/>
              </a:ext>
            </a:extLst>
          </p:cNvPr>
          <p:cNvCxnSpPr/>
          <p:nvPr/>
        </p:nvCxnSpPr>
        <p:spPr>
          <a:xfrm>
            <a:off x="2560322" y="4558191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4EF246-F64E-2EDF-AFC3-64637E0A8660}"/>
              </a:ext>
            </a:extLst>
          </p:cNvPr>
          <p:cNvCxnSpPr/>
          <p:nvPr/>
        </p:nvCxnSpPr>
        <p:spPr>
          <a:xfrm>
            <a:off x="4726406" y="229166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3CF1AD-2BF5-2D12-DBBF-92292603A5EA}"/>
              </a:ext>
            </a:extLst>
          </p:cNvPr>
          <p:cNvCxnSpPr/>
          <p:nvPr/>
        </p:nvCxnSpPr>
        <p:spPr>
          <a:xfrm>
            <a:off x="4726406" y="330067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DBA5D8-EADA-C84C-F50B-7948C1201747}"/>
              </a:ext>
            </a:extLst>
          </p:cNvPr>
          <p:cNvCxnSpPr/>
          <p:nvPr/>
        </p:nvCxnSpPr>
        <p:spPr>
          <a:xfrm>
            <a:off x="4726406" y="456555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638106-D5FB-3AAE-4D1F-949611E85BC2}"/>
              </a:ext>
            </a:extLst>
          </p:cNvPr>
          <p:cNvCxnSpPr/>
          <p:nvPr/>
        </p:nvCxnSpPr>
        <p:spPr>
          <a:xfrm>
            <a:off x="6528497" y="2281489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E4F832-2755-5FA4-234F-3AE05E79231B}"/>
              </a:ext>
            </a:extLst>
          </p:cNvPr>
          <p:cNvCxnSpPr>
            <a:cxnSpLocks/>
          </p:cNvCxnSpPr>
          <p:nvPr/>
        </p:nvCxnSpPr>
        <p:spPr>
          <a:xfrm>
            <a:off x="6528497" y="3290497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AFF97F-3B48-DF43-CB6A-B2D16D241435}"/>
              </a:ext>
            </a:extLst>
          </p:cNvPr>
          <p:cNvCxnSpPr/>
          <p:nvPr/>
        </p:nvCxnSpPr>
        <p:spPr>
          <a:xfrm>
            <a:off x="6528497" y="4555376"/>
            <a:ext cx="678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9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635;p68">
            <a:extLst>
              <a:ext uri="{FF2B5EF4-FFF2-40B4-BE49-F238E27FC236}">
                <a16:creationId xmlns:a16="http://schemas.microsoft.com/office/drawing/2014/main" id="{53FD87EB-8540-9F59-5188-C52AFB0D18DF}"/>
              </a:ext>
            </a:extLst>
          </p:cNvPr>
          <p:cNvSpPr/>
          <p:nvPr/>
        </p:nvSpPr>
        <p:spPr>
          <a:xfrm>
            <a:off x="9674993" y="551235"/>
            <a:ext cx="1200423" cy="51150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Feature Fusion</a:t>
            </a:r>
            <a:endParaRPr sz="1000" dirty="0"/>
          </a:p>
        </p:txBody>
      </p:sp>
      <p:sp>
        <p:nvSpPr>
          <p:cNvPr id="18" name="Google Shape;6634;p68">
            <a:extLst>
              <a:ext uri="{FF2B5EF4-FFF2-40B4-BE49-F238E27FC236}">
                <a16:creationId xmlns:a16="http://schemas.microsoft.com/office/drawing/2014/main" id="{8EEACD74-BD98-4F66-B81A-226DAE6B5DBE}"/>
              </a:ext>
            </a:extLst>
          </p:cNvPr>
          <p:cNvSpPr/>
          <p:nvPr/>
        </p:nvSpPr>
        <p:spPr>
          <a:xfrm>
            <a:off x="7246933" y="1886427"/>
            <a:ext cx="1425725" cy="51150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Shots Aggregation</a:t>
            </a:r>
            <a:endParaRPr sz="1000" dirty="0"/>
          </a:p>
        </p:txBody>
      </p:sp>
      <p:sp>
        <p:nvSpPr>
          <p:cNvPr id="21" name="Google Shape;6633;p68">
            <a:extLst>
              <a:ext uri="{FF2B5EF4-FFF2-40B4-BE49-F238E27FC236}">
                <a16:creationId xmlns:a16="http://schemas.microsoft.com/office/drawing/2014/main" id="{A5D6692B-6CA9-DA65-7852-6D7FC00D05E5}"/>
              </a:ext>
            </a:extLst>
          </p:cNvPr>
          <p:cNvSpPr/>
          <p:nvPr/>
        </p:nvSpPr>
        <p:spPr>
          <a:xfrm>
            <a:off x="3664332" y="3565469"/>
            <a:ext cx="1200423" cy="2822981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Pre-Selector</a:t>
            </a:r>
            <a:endParaRPr sz="2000" dirty="0"/>
          </a:p>
        </p:txBody>
      </p:sp>
      <p:sp>
        <p:nvSpPr>
          <p:cNvPr id="22" name="Google Shape;6646;p68">
            <a:extLst>
              <a:ext uri="{FF2B5EF4-FFF2-40B4-BE49-F238E27FC236}">
                <a16:creationId xmlns:a16="http://schemas.microsoft.com/office/drawing/2014/main" id="{F4D3041B-E064-1808-897F-D41E47A41767}"/>
              </a:ext>
            </a:extLst>
          </p:cNvPr>
          <p:cNvSpPr/>
          <p:nvPr/>
        </p:nvSpPr>
        <p:spPr>
          <a:xfrm>
            <a:off x="7959795" y="4318521"/>
            <a:ext cx="1267314" cy="511502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Detection Head</a:t>
            </a:r>
            <a:endParaRPr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DB2F9-66CE-500B-FEEB-B755491B240C}"/>
              </a:ext>
            </a:extLst>
          </p:cNvPr>
          <p:cNvCxnSpPr/>
          <p:nvPr/>
        </p:nvCxnSpPr>
        <p:spPr>
          <a:xfrm>
            <a:off x="9508830" y="2539006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71C521-FD96-6AA9-4A59-5CFA5CE24A1B}"/>
              </a:ext>
            </a:extLst>
          </p:cNvPr>
          <p:cNvGrpSpPr/>
          <p:nvPr/>
        </p:nvGrpSpPr>
        <p:grpSpPr>
          <a:xfrm>
            <a:off x="972407" y="950524"/>
            <a:ext cx="1008900" cy="1008900"/>
            <a:chOff x="185513" y="1337500"/>
            <a:chExt cx="1008900" cy="1008900"/>
          </a:xfrm>
        </p:grpSpPr>
        <p:sp>
          <p:nvSpPr>
            <p:cNvPr id="31" name="Google Shape;6353;p63">
              <a:extLst>
                <a:ext uri="{FF2B5EF4-FFF2-40B4-BE49-F238E27FC236}">
                  <a16:creationId xmlns:a16="http://schemas.microsoft.com/office/drawing/2014/main" id="{E19A86D7-37C5-6B01-8D5B-63658D5BBF83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4;p63">
              <a:extLst>
                <a:ext uri="{FF2B5EF4-FFF2-40B4-BE49-F238E27FC236}">
                  <a16:creationId xmlns:a16="http://schemas.microsoft.com/office/drawing/2014/main" id="{584028F7-05E0-5B3C-4DA9-983F4F777475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55;p63">
              <a:extLst>
                <a:ext uri="{FF2B5EF4-FFF2-40B4-BE49-F238E27FC236}">
                  <a16:creationId xmlns:a16="http://schemas.microsoft.com/office/drawing/2014/main" id="{CEBF683D-A8F8-3947-8EAB-B02F25661CD8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56;p63">
              <a:extLst>
                <a:ext uri="{FF2B5EF4-FFF2-40B4-BE49-F238E27FC236}">
                  <a16:creationId xmlns:a16="http://schemas.microsoft.com/office/drawing/2014/main" id="{2F333DFF-7918-400F-CC0B-9B8540D9081F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F61757-FFE6-A29F-1C83-0BD3C289DA78}"/>
              </a:ext>
            </a:extLst>
          </p:cNvPr>
          <p:cNvGrpSpPr/>
          <p:nvPr/>
        </p:nvGrpSpPr>
        <p:grpSpPr>
          <a:xfrm>
            <a:off x="10486563" y="1451164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6BB4D0-2999-DB35-2458-94FC3088C8F6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9" name="Google Shape;6353;p63">
                <a:extLst>
                  <a:ext uri="{FF2B5EF4-FFF2-40B4-BE49-F238E27FC236}">
                    <a16:creationId xmlns:a16="http://schemas.microsoft.com/office/drawing/2014/main" id="{3B4092D1-234D-2E37-751D-8B36E8BA3EA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54;p63">
                <a:extLst>
                  <a:ext uri="{FF2B5EF4-FFF2-40B4-BE49-F238E27FC236}">
                    <a16:creationId xmlns:a16="http://schemas.microsoft.com/office/drawing/2014/main" id="{236DEABF-D9AB-04D1-18A9-DCB71D2ECD8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55;p63">
                <a:extLst>
                  <a:ext uri="{FF2B5EF4-FFF2-40B4-BE49-F238E27FC236}">
                    <a16:creationId xmlns:a16="http://schemas.microsoft.com/office/drawing/2014/main" id="{128CAD77-9EAC-44E9-EE60-866B95CA85D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56;p63">
                <a:extLst>
                  <a:ext uri="{FF2B5EF4-FFF2-40B4-BE49-F238E27FC236}">
                    <a16:creationId xmlns:a16="http://schemas.microsoft.com/office/drawing/2014/main" id="{F711DEFF-F013-F454-079D-EFB9439E60F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C5DD19-D418-20D4-0DAD-9EF24710C938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26" name="Google Shape;6353;p63">
                <a:extLst>
                  <a:ext uri="{FF2B5EF4-FFF2-40B4-BE49-F238E27FC236}">
                    <a16:creationId xmlns:a16="http://schemas.microsoft.com/office/drawing/2014/main" id="{9CE6C5C8-D728-0CA5-85AA-25ECE531506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54;p63">
                <a:extLst>
                  <a:ext uri="{FF2B5EF4-FFF2-40B4-BE49-F238E27FC236}">
                    <a16:creationId xmlns:a16="http://schemas.microsoft.com/office/drawing/2014/main" id="{196A9D70-6C55-DCEB-AF40-8D36BCE0ED4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55;p63">
                <a:extLst>
                  <a:ext uri="{FF2B5EF4-FFF2-40B4-BE49-F238E27FC236}">
                    <a16:creationId xmlns:a16="http://schemas.microsoft.com/office/drawing/2014/main" id="{498221C1-43B3-EAF0-197E-2D121BABB8A0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56;p63">
                <a:extLst>
                  <a:ext uri="{FF2B5EF4-FFF2-40B4-BE49-F238E27FC236}">
                    <a16:creationId xmlns:a16="http://schemas.microsoft.com/office/drawing/2014/main" id="{6C888365-909F-17C9-017F-68CB63F04E29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43C6ED-15A9-E0E1-2846-F6FB796BF9F1}"/>
              </a:ext>
            </a:extLst>
          </p:cNvPr>
          <p:cNvCxnSpPr>
            <a:cxnSpLocks/>
          </p:cNvCxnSpPr>
          <p:nvPr/>
        </p:nvCxnSpPr>
        <p:spPr>
          <a:xfrm>
            <a:off x="4987239" y="4329418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52C27-88E8-FDF0-DF19-3ED50B46F7AA}"/>
              </a:ext>
            </a:extLst>
          </p:cNvPr>
          <p:cNvCxnSpPr>
            <a:cxnSpLocks/>
          </p:cNvCxnSpPr>
          <p:nvPr/>
        </p:nvCxnSpPr>
        <p:spPr>
          <a:xfrm>
            <a:off x="7701669" y="4114392"/>
            <a:ext cx="49962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7031;p72">
            <a:extLst>
              <a:ext uri="{FF2B5EF4-FFF2-40B4-BE49-F238E27FC236}">
                <a16:creationId xmlns:a16="http://schemas.microsoft.com/office/drawing/2014/main" id="{5E3E113E-1C6B-D213-691A-9986A7FABA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23437" y="950524"/>
            <a:ext cx="867317" cy="8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B5FD27C-7A29-F932-FC3C-C34C33F0F457}"/>
              </a:ext>
            </a:extLst>
          </p:cNvPr>
          <p:cNvGrpSpPr/>
          <p:nvPr/>
        </p:nvGrpSpPr>
        <p:grpSpPr>
          <a:xfrm>
            <a:off x="9364157" y="486895"/>
            <a:ext cx="2724080" cy="1927878"/>
            <a:chOff x="43257" y="189922"/>
            <a:chExt cx="2724080" cy="1927878"/>
          </a:xfrm>
        </p:grpSpPr>
        <p:sp>
          <p:nvSpPr>
            <p:cNvPr id="41" name="Google Shape;6353;p63">
              <a:extLst>
                <a:ext uri="{FF2B5EF4-FFF2-40B4-BE49-F238E27FC236}">
                  <a16:creationId xmlns:a16="http://schemas.microsoft.com/office/drawing/2014/main" id="{E6958843-7BF6-E1D9-B1E8-A9C0B3B09010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54;p63">
              <a:extLst>
                <a:ext uri="{FF2B5EF4-FFF2-40B4-BE49-F238E27FC236}">
                  <a16:creationId xmlns:a16="http://schemas.microsoft.com/office/drawing/2014/main" id="{5F14339E-F79A-EC94-5BF5-F07833723210}"/>
                </a:ext>
              </a:extLst>
            </p:cNvPr>
            <p:cNvSpPr/>
            <p:nvPr/>
          </p:nvSpPr>
          <p:spPr>
            <a:xfrm>
              <a:off x="43257" y="189922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55;p63">
              <a:extLst>
                <a:ext uri="{FF2B5EF4-FFF2-40B4-BE49-F238E27FC236}">
                  <a16:creationId xmlns:a16="http://schemas.microsoft.com/office/drawing/2014/main" id="{6C35FB72-12A0-0086-929E-8B1416E9BB07}"/>
                </a:ext>
              </a:extLst>
            </p:cNvPr>
            <p:cNvSpPr/>
            <p:nvPr/>
          </p:nvSpPr>
          <p:spPr>
            <a:xfrm>
              <a:off x="1903049" y="1489900"/>
              <a:ext cx="864288" cy="627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9BCA1A-7A23-3E6D-0587-4F8F32A408FA}"/>
              </a:ext>
            </a:extLst>
          </p:cNvPr>
          <p:cNvGrpSpPr/>
          <p:nvPr/>
        </p:nvGrpSpPr>
        <p:grpSpPr>
          <a:xfrm>
            <a:off x="10464434" y="2386415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0930EF3-B063-5233-BF92-22BC7CD8663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2" name="Google Shape;6353;p63">
                <a:extLst>
                  <a:ext uri="{FF2B5EF4-FFF2-40B4-BE49-F238E27FC236}">
                    <a16:creationId xmlns:a16="http://schemas.microsoft.com/office/drawing/2014/main" id="{80EBCC25-9A2F-5670-0558-B7E50A8EA812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54;p63">
                <a:extLst>
                  <a:ext uri="{FF2B5EF4-FFF2-40B4-BE49-F238E27FC236}">
                    <a16:creationId xmlns:a16="http://schemas.microsoft.com/office/drawing/2014/main" id="{E4217E4E-3390-0C46-97BC-ABCB8A4C3B6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5;p63">
                <a:extLst>
                  <a:ext uri="{FF2B5EF4-FFF2-40B4-BE49-F238E27FC236}">
                    <a16:creationId xmlns:a16="http://schemas.microsoft.com/office/drawing/2014/main" id="{1303EA24-9884-D726-3201-FF9E84FA360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6;p63">
                <a:extLst>
                  <a:ext uri="{FF2B5EF4-FFF2-40B4-BE49-F238E27FC236}">
                    <a16:creationId xmlns:a16="http://schemas.microsoft.com/office/drawing/2014/main" id="{FD689709-B35A-0834-EBE6-F8DD8F758B44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4F4C6D7-094A-7279-716B-4544C4937C71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8" name="Google Shape;6353;p63">
                <a:extLst>
                  <a:ext uri="{FF2B5EF4-FFF2-40B4-BE49-F238E27FC236}">
                    <a16:creationId xmlns:a16="http://schemas.microsoft.com/office/drawing/2014/main" id="{9084181A-D8E7-0DA3-A20E-A1B45ADBA0E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54;p63">
                <a:extLst>
                  <a:ext uri="{FF2B5EF4-FFF2-40B4-BE49-F238E27FC236}">
                    <a16:creationId xmlns:a16="http://schemas.microsoft.com/office/drawing/2014/main" id="{BEC5B8C9-D410-6C67-6918-BA9501C66619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5;p63">
                <a:extLst>
                  <a:ext uri="{FF2B5EF4-FFF2-40B4-BE49-F238E27FC236}">
                    <a16:creationId xmlns:a16="http://schemas.microsoft.com/office/drawing/2014/main" id="{F18A59ED-8769-96AB-1BFF-CA147EF250D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6;p63">
                <a:extLst>
                  <a:ext uri="{FF2B5EF4-FFF2-40B4-BE49-F238E27FC236}">
                    <a16:creationId xmlns:a16="http://schemas.microsoft.com/office/drawing/2014/main" id="{D235FBC0-95CE-D395-941F-2C79EAB81CF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17710E-6DA0-6B98-69F0-60533497EFE5}"/>
              </a:ext>
            </a:extLst>
          </p:cNvPr>
          <p:cNvGrpSpPr/>
          <p:nvPr/>
        </p:nvGrpSpPr>
        <p:grpSpPr>
          <a:xfrm>
            <a:off x="10458932" y="3495642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885C7C-DC9E-BD74-8D06-EF52F5C03C4E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3" name="Google Shape;6353;p63">
                <a:extLst>
                  <a:ext uri="{FF2B5EF4-FFF2-40B4-BE49-F238E27FC236}">
                    <a16:creationId xmlns:a16="http://schemas.microsoft.com/office/drawing/2014/main" id="{C0DE3850-8493-63DE-9C07-D30306B3CE96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354;p63">
                <a:extLst>
                  <a:ext uri="{FF2B5EF4-FFF2-40B4-BE49-F238E27FC236}">
                    <a16:creationId xmlns:a16="http://schemas.microsoft.com/office/drawing/2014/main" id="{ABCEC13D-A964-4928-5A52-0E89BEDCCBA8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5;p63">
                <a:extLst>
                  <a:ext uri="{FF2B5EF4-FFF2-40B4-BE49-F238E27FC236}">
                    <a16:creationId xmlns:a16="http://schemas.microsoft.com/office/drawing/2014/main" id="{76A455DF-3F56-6994-53D1-199C5AA8A3EA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6;p63">
                <a:extLst>
                  <a:ext uri="{FF2B5EF4-FFF2-40B4-BE49-F238E27FC236}">
                    <a16:creationId xmlns:a16="http://schemas.microsoft.com/office/drawing/2014/main" id="{1BECF6C2-21AA-964A-B83D-3D64F6E34851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4B63201-0B3A-5D75-DCF2-68D21ABF79C9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9" name="Google Shape;6353;p63">
                <a:extLst>
                  <a:ext uri="{FF2B5EF4-FFF2-40B4-BE49-F238E27FC236}">
                    <a16:creationId xmlns:a16="http://schemas.microsoft.com/office/drawing/2014/main" id="{3BB15AFD-CBD1-FDA4-8F1B-AD24C4A2FB18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54;p63">
                <a:extLst>
                  <a:ext uri="{FF2B5EF4-FFF2-40B4-BE49-F238E27FC236}">
                    <a16:creationId xmlns:a16="http://schemas.microsoft.com/office/drawing/2014/main" id="{C1EFB53A-595D-FDB2-08CD-FE753C3ED130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5;p63">
                <a:extLst>
                  <a:ext uri="{FF2B5EF4-FFF2-40B4-BE49-F238E27FC236}">
                    <a16:creationId xmlns:a16="http://schemas.microsoft.com/office/drawing/2014/main" id="{C29BE07D-AE3F-FCB7-0A3D-C33968CC9E57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6;p63">
                <a:extLst>
                  <a:ext uri="{FF2B5EF4-FFF2-40B4-BE49-F238E27FC236}">
                    <a16:creationId xmlns:a16="http://schemas.microsoft.com/office/drawing/2014/main" id="{9281E175-EF7F-BF5B-30B3-86F8FC45FDF6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94BAAB-B19D-C19A-988D-CDB7F06CDB18}"/>
              </a:ext>
            </a:extLst>
          </p:cNvPr>
          <p:cNvGrpSpPr/>
          <p:nvPr/>
        </p:nvGrpSpPr>
        <p:grpSpPr>
          <a:xfrm>
            <a:off x="6369417" y="1102924"/>
            <a:ext cx="652592" cy="667549"/>
            <a:chOff x="185513" y="1337500"/>
            <a:chExt cx="1008900" cy="1008900"/>
          </a:xfrm>
        </p:grpSpPr>
        <p:sp>
          <p:nvSpPr>
            <p:cNvPr id="68" name="Google Shape;6353;p63">
              <a:extLst>
                <a:ext uri="{FF2B5EF4-FFF2-40B4-BE49-F238E27FC236}">
                  <a16:creationId xmlns:a16="http://schemas.microsoft.com/office/drawing/2014/main" id="{0842A191-3799-2BEF-E2A0-4F6211B5A74D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54;p63">
              <a:extLst>
                <a:ext uri="{FF2B5EF4-FFF2-40B4-BE49-F238E27FC236}">
                  <a16:creationId xmlns:a16="http://schemas.microsoft.com/office/drawing/2014/main" id="{CB4C5E7A-6D64-18BD-FC79-40BF5D5DF50B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55;p63">
              <a:extLst>
                <a:ext uri="{FF2B5EF4-FFF2-40B4-BE49-F238E27FC236}">
                  <a16:creationId xmlns:a16="http://schemas.microsoft.com/office/drawing/2014/main" id="{141DB68C-FEF8-59EB-7929-7E07D82181AC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56;p63">
              <a:extLst>
                <a:ext uri="{FF2B5EF4-FFF2-40B4-BE49-F238E27FC236}">
                  <a16:creationId xmlns:a16="http://schemas.microsoft.com/office/drawing/2014/main" id="{361DCB86-E42F-ED77-A5C7-92C0140DD7E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AE451A-0E0D-EDCD-D8A2-AB6289FE5B93}"/>
              </a:ext>
            </a:extLst>
          </p:cNvPr>
          <p:cNvGrpSpPr/>
          <p:nvPr/>
        </p:nvGrpSpPr>
        <p:grpSpPr>
          <a:xfrm>
            <a:off x="6367804" y="162227"/>
            <a:ext cx="473483" cy="460586"/>
            <a:chOff x="185513" y="1337500"/>
            <a:chExt cx="1008900" cy="1008900"/>
          </a:xfrm>
        </p:grpSpPr>
        <p:sp>
          <p:nvSpPr>
            <p:cNvPr id="78" name="Google Shape;6353;p63">
              <a:extLst>
                <a:ext uri="{FF2B5EF4-FFF2-40B4-BE49-F238E27FC236}">
                  <a16:creationId xmlns:a16="http://schemas.microsoft.com/office/drawing/2014/main" id="{CB9E896C-7CB4-8B34-11CE-E20368A24F0E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354;p63">
              <a:extLst>
                <a:ext uri="{FF2B5EF4-FFF2-40B4-BE49-F238E27FC236}">
                  <a16:creationId xmlns:a16="http://schemas.microsoft.com/office/drawing/2014/main" id="{D9ACA8CD-4869-E235-20E2-F23F443A8F18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355;p63">
              <a:extLst>
                <a:ext uri="{FF2B5EF4-FFF2-40B4-BE49-F238E27FC236}">
                  <a16:creationId xmlns:a16="http://schemas.microsoft.com/office/drawing/2014/main" id="{103E7766-4112-97A7-48DA-AF07F83CED4E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6;p63">
              <a:extLst>
                <a:ext uri="{FF2B5EF4-FFF2-40B4-BE49-F238E27FC236}">
                  <a16:creationId xmlns:a16="http://schemas.microsoft.com/office/drawing/2014/main" id="{54CBC8B7-8185-DCC2-7542-D01A2AEC2F94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380;p22">
            <a:extLst>
              <a:ext uri="{FF2B5EF4-FFF2-40B4-BE49-F238E27FC236}">
                <a16:creationId xmlns:a16="http://schemas.microsoft.com/office/drawing/2014/main" id="{39DD9DAD-0B5E-9E0F-73CB-5A5CF5CB35EF}"/>
              </a:ext>
            </a:extLst>
          </p:cNvPr>
          <p:cNvSpPr/>
          <p:nvPr/>
        </p:nvSpPr>
        <p:spPr>
          <a:xfrm>
            <a:off x="754507" y="27623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4" name="Google Shape;380;p22">
            <a:extLst>
              <a:ext uri="{FF2B5EF4-FFF2-40B4-BE49-F238E27FC236}">
                <a16:creationId xmlns:a16="http://schemas.microsoft.com/office/drawing/2014/main" id="{E962080C-FC58-EB4D-6F60-225A08A6FBAF}"/>
              </a:ext>
            </a:extLst>
          </p:cNvPr>
          <p:cNvSpPr/>
          <p:nvPr/>
        </p:nvSpPr>
        <p:spPr>
          <a:xfrm>
            <a:off x="906907" y="29147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5" name="Google Shape;380;p22">
            <a:extLst>
              <a:ext uri="{FF2B5EF4-FFF2-40B4-BE49-F238E27FC236}">
                <a16:creationId xmlns:a16="http://schemas.microsoft.com/office/drawing/2014/main" id="{0B714936-20FF-06B4-1D47-C5C19E1C98DE}"/>
              </a:ext>
            </a:extLst>
          </p:cNvPr>
          <p:cNvSpPr/>
          <p:nvPr/>
        </p:nvSpPr>
        <p:spPr>
          <a:xfrm>
            <a:off x="1059307" y="30671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6" name="Google Shape;380;p22">
            <a:extLst>
              <a:ext uri="{FF2B5EF4-FFF2-40B4-BE49-F238E27FC236}">
                <a16:creationId xmlns:a16="http://schemas.microsoft.com/office/drawing/2014/main" id="{D66DDC46-5211-41B6-FCB5-6EAC97729E01}"/>
              </a:ext>
            </a:extLst>
          </p:cNvPr>
          <p:cNvSpPr/>
          <p:nvPr/>
        </p:nvSpPr>
        <p:spPr>
          <a:xfrm>
            <a:off x="1211707" y="32195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7" name="Google Shape;380;p22">
            <a:extLst>
              <a:ext uri="{FF2B5EF4-FFF2-40B4-BE49-F238E27FC236}">
                <a16:creationId xmlns:a16="http://schemas.microsoft.com/office/drawing/2014/main" id="{C2B30CC4-AD6C-312F-77CA-D4A032926272}"/>
              </a:ext>
            </a:extLst>
          </p:cNvPr>
          <p:cNvSpPr/>
          <p:nvPr/>
        </p:nvSpPr>
        <p:spPr>
          <a:xfrm>
            <a:off x="1364107" y="337197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88" name="Google Shape;380;p22">
            <a:extLst>
              <a:ext uri="{FF2B5EF4-FFF2-40B4-BE49-F238E27FC236}">
                <a16:creationId xmlns:a16="http://schemas.microsoft.com/office/drawing/2014/main" id="{EB0C81CD-50FA-3BBA-F8A3-C96F3A29BA9D}"/>
              </a:ext>
            </a:extLst>
          </p:cNvPr>
          <p:cNvSpPr/>
          <p:nvPr/>
        </p:nvSpPr>
        <p:spPr>
          <a:xfrm>
            <a:off x="5630254" y="30003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4C021E-12A7-1FB5-422C-19ABABA00D40}"/>
              </a:ext>
            </a:extLst>
          </p:cNvPr>
          <p:cNvGrpSpPr/>
          <p:nvPr/>
        </p:nvGrpSpPr>
        <p:grpSpPr>
          <a:xfrm>
            <a:off x="3206626" y="909017"/>
            <a:ext cx="2507784" cy="1302761"/>
            <a:chOff x="374965" y="1222970"/>
            <a:chExt cx="2507784" cy="1302761"/>
          </a:xfrm>
        </p:grpSpPr>
        <p:sp>
          <p:nvSpPr>
            <p:cNvPr id="73" name="Google Shape;6353;p63">
              <a:extLst>
                <a:ext uri="{FF2B5EF4-FFF2-40B4-BE49-F238E27FC236}">
                  <a16:creationId xmlns:a16="http://schemas.microsoft.com/office/drawing/2014/main" id="{3CAEAF15-E392-962B-51A8-5FD69090E426}"/>
                </a:ext>
              </a:extLst>
            </p:cNvPr>
            <p:cNvSpPr/>
            <p:nvPr/>
          </p:nvSpPr>
          <p:spPr>
            <a:xfrm>
              <a:off x="374965" y="122297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354;p63">
              <a:extLst>
                <a:ext uri="{FF2B5EF4-FFF2-40B4-BE49-F238E27FC236}">
                  <a16:creationId xmlns:a16="http://schemas.microsoft.com/office/drawing/2014/main" id="{26DA2EE1-BC26-2AE1-7694-53DE09DC1B5B}"/>
                </a:ext>
              </a:extLst>
            </p:cNvPr>
            <p:cNvSpPr/>
            <p:nvPr/>
          </p:nvSpPr>
          <p:spPr>
            <a:xfrm>
              <a:off x="527365" y="1486864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355;p63">
              <a:extLst>
                <a:ext uri="{FF2B5EF4-FFF2-40B4-BE49-F238E27FC236}">
                  <a16:creationId xmlns:a16="http://schemas.microsoft.com/office/drawing/2014/main" id="{388C9007-B6FB-47BD-B0AF-B5B76FE8F4E5}"/>
                </a:ext>
              </a:extLst>
            </p:cNvPr>
            <p:cNvSpPr/>
            <p:nvPr/>
          </p:nvSpPr>
          <p:spPr>
            <a:xfrm>
              <a:off x="754855" y="1745431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356;p63">
              <a:extLst>
                <a:ext uri="{FF2B5EF4-FFF2-40B4-BE49-F238E27FC236}">
                  <a16:creationId xmlns:a16="http://schemas.microsoft.com/office/drawing/2014/main" id="{36C7A46C-8877-BC16-04E0-E464A3281284}"/>
                </a:ext>
              </a:extLst>
            </p:cNvPr>
            <p:cNvSpPr/>
            <p:nvPr/>
          </p:nvSpPr>
          <p:spPr>
            <a:xfrm>
              <a:off x="2102449" y="1374967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6353;p63">
            <a:extLst>
              <a:ext uri="{FF2B5EF4-FFF2-40B4-BE49-F238E27FC236}">
                <a16:creationId xmlns:a16="http://schemas.microsoft.com/office/drawing/2014/main" id="{E213554E-822F-3FE2-6AFF-392C5CB93A3D}"/>
              </a:ext>
            </a:extLst>
          </p:cNvPr>
          <p:cNvSpPr/>
          <p:nvPr/>
        </p:nvSpPr>
        <p:spPr>
          <a:xfrm>
            <a:off x="1944671" y="349399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380;p22">
            <a:extLst>
              <a:ext uri="{FF2B5EF4-FFF2-40B4-BE49-F238E27FC236}">
                <a16:creationId xmlns:a16="http://schemas.microsoft.com/office/drawing/2014/main" id="{FDA3B4DD-0207-56FE-C487-387389FA15CF}"/>
              </a:ext>
            </a:extLst>
          </p:cNvPr>
          <p:cNvSpPr/>
          <p:nvPr/>
        </p:nvSpPr>
        <p:spPr>
          <a:xfrm>
            <a:off x="5782654" y="3137755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7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7ABF-5F4D-4657-4BFF-3C0DB304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D3931-B65A-7098-4875-9C3D024A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93" y="2096022"/>
            <a:ext cx="9746475" cy="4040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86D37-8C0A-E3D5-6C0D-4653BDFCFFFF}"/>
              </a:ext>
            </a:extLst>
          </p:cNvPr>
          <p:cNvSpPr txBox="1"/>
          <p:nvPr/>
        </p:nvSpPr>
        <p:spPr>
          <a:xfrm>
            <a:off x="8954882" y="1556514"/>
            <a:ext cx="137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 iteration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0850F-51F9-9704-4F3D-0546DEE65EC5}"/>
              </a:ext>
            </a:extLst>
          </p:cNvPr>
          <p:cNvSpPr txBox="1"/>
          <p:nvPr/>
        </p:nvSpPr>
        <p:spPr>
          <a:xfrm>
            <a:off x="6096000" y="1556514"/>
            <a:ext cx="80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25230928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380;p22">
            <a:extLst>
              <a:ext uri="{FF2B5EF4-FFF2-40B4-BE49-F238E27FC236}">
                <a16:creationId xmlns:a16="http://schemas.microsoft.com/office/drawing/2014/main" id="{889F6DDA-E3B8-93B7-6107-E051A35F47C1}"/>
              </a:ext>
            </a:extLst>
          </p:cNvPr>
          <p:cNvSpPr/>
          <p:nvPr/>
        </p:nvSpPr>
        <p:spPr>
          <a:xfrm>
            <a:off x="140234" y="467590"/>
            <a:ext cx="1717575" cy="332127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lumMod val="0"/>
                  <a:lumOff val="100000"/>
                  <a:alpha val="0"/>
                </a:srgb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4" name="Google Shape;6356;p63">
            <a:extLst>
              <a:ext uri="{FF2B5EF4-FFF2-40B4-BE49-F238E27FC236}">
                <a16:creationId xmlns:a16="http://schemas.microsoft.com/office/drawing/2014/main" id="{C44729DD-63E9-3C15-26D5-98353B3110CA}"/>
              </a:ext>
            </a:extLst>
          </p:cNvPr>
          <p:cNvSpPr/>
          <p:nvPr/>
        </p:nvSpPr>
        <p:spPr>
          <a:xfrm>
            <a:off x="357691" y="-22380"/>
            <a:ext cx="366200" cy="35622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356;p63">
            <a:extLst>
              <a:ext uri="{FF2B5EF4-FFF2-40B4-BE49-F238E27FC236}">
                <a16:creationId xmlns:a16="http://schemas.microsoft.com/office/drawing/2014/main" id="{3B21DDE1-D1E9-7B0B-390C-54B84D8C884F}"/>
              </a:ext>
            </a:extLst>
          </p:cNvPr>
          <p:cNvSpPr/>
          <p:nvPr/>
        </p:nvSpPr>
        <p:spPr>
          <a:xfrm>
            <a:off x="357691" y="597567"/>
            <a:ext cx="504725" cy="516293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356;p63">
            <a:extLst>
              <a:ext uri="{FF2B5EF4-FFF2-40B4-BE49-F238E27FC236}">
                <a16:creationId xmlns:a16="http://schemas.microsoft.com/office/drawing/2014/main" id="{9DCE45C8-F59B-1E3C-DF44-CF5BDA0558E6}"/>
              </a:ext>
            </a:extLst>
          </p:cNvPr>
          <p:cNvSpPr/>
          <p:nvPr/>
        </p:nvSpPr>
        <p:spPr>
          <a:xfrm>
            <a:off x="357691" y="1377582"/>
            <a:ext cx="780300" cy="780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AEA176-C5B5-1C8A-95CA-ED66AC32386A}"/>
              </a:ext>
            </a:extLst>
          </p:cNvPr>
          <p:cNvGrpSpPr/>
          <p:nvPr/>
        </p:nvGrpSpPr>
        <p:grpSpPr>
          <a:xfrm>
            <a:off x="1428288" y="2723036"/>
            <a:ext cx="574843" cy="559319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AD768B5-65D5-0739-D17C-CEACCE1D4069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53" name="Google Shape;6353;p63">
                <a:extLst>
                  <a:ext uri="{FF2B5EF4-FFF2-40B4-BE49-F238E27FC236}">
                    <a16:creationId xmlns:a16="http://schemas.microsoft.com/office/drawing/2014/main" id="{FC1E47E4-D1E9-8FA9-57A2-6316BB2D0E75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54;p63">
                <a:extLst>
                  <a:ext uri="{FF2B5EF4-FFF2-40B4-BE49-F238E27FC236}">
                    <a16:creationId xmlns:a16="http://schemas.microsoft.com/office/drawing/2014/main" id="{502EED8E-070C-FFE9-034F-A8DC124023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55;p63">
                <a:extLst>
                  <a:ext uri="{FF2B5EF4-FFF2-40B4-BE49-F238E27FC236}">
                    <a16:creationId xmlns:a16="http://schemas.microsoft.com/office/drawing/2014/main" id="{EF7BDE2C-FAE8-AB44-34E4-F83BB64A6561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6;p63">
                <a:extLst>
                  <a:ext uri="{FF2B5EF4-FFF2-40B4-BE49-F238E27FC236}">
                    <a16:creationId xmlns:a16="http://schemas.microsoft.com/office/drawing/2014/main" id="{8683C710-2B56-7E0B-EB98-8FBC172EBD00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84B01F-7A0E-C19A-9874-35E449E2D3BA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49" name="Google Shape;6353;p63">
                <a:extLst>
                  <a:ext uri="{FF2B5EF4-FFF2-40B4-BE49-F238E27FC236}">
                    <a16:creationId xmlns:a16="http://schemas.microsoft.com/office/drawing/2014/main" id="{9FA2B377-786B-6C8D-384A-30406A87B054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4;p63">
                <a:extLst>
                  <a:ext uri="{FF2B5EF4-FFF2-40B4-BE49-F238E27FC236}">
                    <a16:creationId xmlns:a16="http://schemas.microsoft.com/office/drawing/2014/main" id="{68DAA7F1-B0A4-CD8B-CB50-6C9A809DDA0F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55;p63">
                <a:extLst>
                  <a:ext uri="{FF2B5EF4-FFF2-40B4-BE49-F238E27FC236}">
                    <a16:creationId xmlns:a16="http://schemas.microsoft.com/office/drawing/2014/main" id="{434015E7-28E9-E2B8-1717-2A9C6868CBF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56;p63">
                <a:extLst>
                  <a:ext uri="{FF2B5EF4-FFF2-40B4-BE49-F238E27FC236}">
                    <a16:creationId xmlns:a16="http://schemas.microsoft.com/office/drawing/2014/main" id="{DF3FEF1B-C833-CADB-8078-D84EC06DBF4D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189FF7-B79C-41EE-D5E5-8C5F2415A77C}"/>
              </a:ext>
            </a:extLst>
          </p:cNvPr>
          <p:cNvGrpSpPr/>
          <p:nvPr/>
        </p:nvGrpSpPr>
        <p:grpSpPr>
          <a:xfrm>
            <a:off x="1406159" y="3658287"/>
            <a:ext cx="852539" cy="884920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CD2290-72D6-2C53-A736-8D3677272E7F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4" name="Google Shape;6353;p63">
                <a:extLst>
                  <a:ext uri="{FF2B5EF4-FFF2-40B4-BE49-F238E27FC236}">
                    <a16:creationId xmlns:a16="http://schemas.microsoft.com/office/drawing/2014/main" id="{4991225B-BDD6-30D3-8AF9-1FBCCBE4C8D1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354;p63">
                <a:extLst>
                  <a:ext uri="{FF2B5EF4-FFF2-40B4-BE49-F238E27FC236}">
                    <a16:creationId xmlns:a16="http://schemas.microsoft.com/office/drawing/2014/main" id="{30EA9E81-8EB0-3719-358A-28B5140EEE9D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355;p63">
                <a:extLst>
                  <a:ext uri="{FF2B5EF4-FFF2-40B4-BE49-F238E27FC236}">
                    <a16:creationId xmlns:a16="http://schemas.microsoft.com/office/drawing/2014/main" id="{86321F87-C83A-12F3-9734-F9E3DF436B4D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56;p63">
                <a:extLst>
                  <a:ext uri="{FF2B5EF4-FFF2-40B4-BE49-F238E27FC236}">
                    <a16:creationId xmlns:a16="http://schemas.microsoft.com/office/drawing/2014/main" id="{A556E466-6890-A9F2-064E-09B38DEFFCCB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A3B45FB-D15A-59FD-7C11-EA70EFC12C30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60" name="Google Shape;6353;p63">
                <a:extLst>
                  <a:ext uri="{FF2B5EF4-FFF2-40B4-BE49-F238E27FC236}">
                    <a16:creationId xmlns:a16="http://schemas.microsoft.com/office/drawing/2014/main" id="{C2ED9BD5-D572-7D64-36A6-706FE7405C7F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354;p63">
                <a:extLst>
                  <a:ext uri="{FF2B5EF4-FFF2-40B4-BE49-F238E27FC236}">
                    <a16:creationId xmlns:a16="http://schemas.microsoft.com/office/drawing/2014/main" id="{15E77444-7E11-F78C-A60A-B99E93A2CF7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355;p63">
                <a:extLst>
                  <a:ext uri="{FF2B5EF4-FFF2-40B4-BE49-F238E27FC236}">
                    <a16:creationId xmlns:a16="http://schemas.microsoft.com/office/drawing/2014/main" id="{E7B787FD-0531-E206-EC49-698F27CF136F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56;p63">
                <a:extLst>
                  <a:ext uri="{FF2B5EF4-FFF2-40B4-BE49-F238E27FC236}">
                    <a16:creationId xmlns:a16="http://schemas.microsoft.com/office/drawing/2014/main" id="{CFD4E60E-230D-A3C9-8390-977CFE4147BE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B36E9-D407-111E-B32A-2653F4E0BC0A}"/>
              </a:ext>
            </a:extLst>
          </p:cNvPr>
          <p:cNvGrpSpPr/>
          <p:nvPr/>
        </p:nvGrpSpPr>
        <p:grpSpPr>
          <a:xfrm>
            <a:off x="1400657" y="4767514"/>
            <a:ext cx="1301490" cy="1302751"/>
            <a:chOff x="3268077" y="3984439"/>
            <a:chExt cx="1301490" cy="1302751"/>
          </a:xfrm>
          <a:solidFill>
            <a:srgbClr val="92D050"/>
          </a:solidFill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E81EAC6-D698-6104-29E1-A9D8621514F1}"/>
                </a:ext>
              </a:extLst>
            </p:cNvPr>
            <p:cNvGrpSpPr/>
            <p:nvPr/>
          </p:nvGrpSpPr>
          <p:grpSpPr>
            <a:xfrm>
              <a:off x="3268077" y="3984439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5" name="Google Shape;6353;p63">
                <a:extLst>
                  <a:ext uri="{FF2B5EF4-FFF2-40B4-BE49-F238E27FC236}">
                    <a16:creationId xmlns:a16="http://schemas.microsoft.com/office/drawing/2014/main" id="{C0A827E8-63B6-FC0E-4265-BBEAB5B56D93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354;p63">
                <a:extLst>
                  <a:ext uri="{FF2B5EF4-FFF2-40B4-BE49-F238E27FC236}">
                    <a16:creationId xmlns:a16="http://schemas.microsoft.com/office/drawing/2014/main" id="{8C7C027B-EB65-D7DC-AD7E-1BCFE338DBFC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355;p63">
                <a:extLst>
                  <a:ext uri="{FF2B5EF4-FFF2-40B4-BE49-F238E27FC236}">
                    <a16:creationId xmlns:a16="http://schemas.microsoft.com/office/drawing/2014/main" id="{E07794D4-8953-C568-A3F4-B662B890C6E8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356;p63">
                <a:extLst>
                  <a:ext uri="{FF2B5EF4-FFF2-40B4-BE49-F238E27FC236}">
                    <a16:creationId xmlns:a16="http://schemas.microsoft.com/office/drawing/2014/main" id="{A6A3C8F7-A05C-4EB3-3D76-9FA877CC846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B168F2-673F-F800-6AFD-97314F575AB2}"/>
                </a:ext>
              </a:extLst>
            </p:cNvPr>
            <p:cNvGrpSpPr/>
            <p:nvPr/>
          </p:nvGrpSpPr>
          <p:grpSpPr>
            <a:xfrm>
              <a:off x="3560667" y="4278290"/>
              <a:ext cx="1008900" cy="1008900"/>
              <a:chOff x="185513" y="1337500"/>
              <a:chExt cx="1008900" cy="1008900"/>
            </a:xfrm>
            <a:grpFill/>
          </p:grpSpPr>
          <p:sp>
            <p:nvSpPr>
              <p:cNvPr id="71" name="Google Shape;6353;p63">
                <a:extLst>
                  <a:ext uri="{FF2B5EF4-FFF2-40B4-BE49-F238E27FC236}">
                    <a16:creationId xmlns:a16="http://schemas.microsoft.com/office/drawing/2014/main" id="{3A6BB741-99E7-B8E4-E6C9-8B223888C38D}"/>
                  </a:ext>
                </a:extLst>
              </p:cNvPr>
              <p:cNvSpPr/>
              <p:nvPr/>
            </p:nvSpPr>
            <p:spPr>
              <a:xfrm>
                <a:off x="185513" y="13375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354;p63">
                <a:extLst>
                  <a:ext uri="{FF2B5EF4-FFF2-40B4-BE49-F238E27FC236}">
                    <a16:creationId xmlns:a16="http://schemas.microsoft.com/office/drawing/2014/main" id="{9BD55E97-5469-CF7D-7E58-B58001A47CC4}"/>
                  </a:ext>
                </a:extLst>
              </p:cNvPr>
              <p:cNvSpPr/>
              <p:nvPr/>
            </p:nvSpPr>
            <p:spPr>
              <a:xfrm>
                <a:off x="261713" y="14137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355;p63">
                <a:extLst>
                  <a:ext uri="{FF2B5EF4-FFF2-40B4-BE49-F238E27FC236}">
                    <a16:creationId xmlns:a16="http://schemas.microsoft.com/office/drawing/2014/main" id="{4744DDD4-FCF2-4BC0-4ACF-A761C053C9A6}"/>
                  </a:ext>
                </a:extLst>
              </p:cNvPr>
              <p:cNvSpPr/>
              <p:nvPr/>
            </p:nvSpPr>
            <p:spPr>
              <a:xfrm>
                <a:off x="337913" y="14899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356;p63">
                <a:extLst>
                  <a:ext uri="{FF2B5EF4-FFF2-40B4-BE49-F238E27FC236}">
                    <a16:creationId xmlns:a16="http://schemas.microsoft.com/office/drawing/2014/main" id="{F39D526F-657D-14EC-6ECD-8966B171C992}"/>
                  </a:ext>
                </a:extLst>
              </p:cNvPr>
              <p:cNvSpPr/>
              <p:nvPr/>
            </p:nvSpPr>
            <p:spPr>
              <a:xfrm>
                <a:off x="414113" y="1566100"/>
                <a:ext cx="780300" cy="78030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5B075D-7E24-766B-3C42-46AC3B749572}"/>
              </a:ext>
            </a:extLst>
          </p:cNvPr>
          <p:cNvGrpSpPr/>
          <p:nvPr/>
        </p:nvGrpSpPr>
        <p:grpSpPr>
          <a:xfrm>
            <a:off x="9171848" y="3941905"/>
            <a:ext cx="652592" cy="667549"/>
            <a:chOff x="185513" y="1337500"/>
            <a:chExt cx="1008900" cy="1008900"/>
          </a:xfrm>
        </p:grpSpPr>
        <p:sp>
          <p:nvSpPr>
            <p:cNvPr id="80" name="Google Shape;6353;p63">
              <a:extLst>
                <a:ext uri="{FF2B5EF4-FFF2-40B4-BE49-F238E27FC236}">
                  <a16:creationId xmlns:a16="http://schemas.microsoft.com/office/drawing/2014/main" id="{B93608A0-3516-F59F-0FAE-83DB45ED790C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354;p63">
              <a:extLst>
                <a:ext uri="{FF2B5EF4-FFF2-40B4-BE49-F238E27FC236}">
                  <a16:creationId xmlns:a16="http://schemas.microsoft.com/office/drawing/2014/main" id="{81A4146F-4797-F25F-F05C-D4A3275F6ED3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355;p63">
              <a:extLst>
                <a:ext uri="{FF2B5EF4-FFF2-40B4-BE49-F238E27FC236}">
                  <a16:creationId xmlns:a16="http://schemas.microsoft.com/office/drawing/2014/main" id="{A35EF803-BC69-EADB-54A5-F9E6BAAC985D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356;p63">
              <a:extLst>
                <a:ext uri="{FF2B5EF4-FFF2-40B4-BE49-F238E27FC236}">
                  <a16:creationId xmlns:a16="http://schemas.microsoft.com/office/drawing/2014/main" id="{5BAEB447-7760-153E-8991-34DCE7809AA9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224F294-A7BB-308F-667C-9E74CA8F9580}"/>
              </a:ext>
            </a:extLst>
          </p:cNvPr>
          <p:cNvGrpSpPr/>
          <p:nvPr/>
        </p:nvGrpSpPr>
        <p:grpSpPr>
          <a:xfrm>
            <a:off x="9144193" y="5007883"/>
            <a:ext cx="1008900" cy="1008900"/>
            <a:chOff x="185513" y="1337500"/>
            <a:chExt cx="1008900" cy="1008900"/>
          </a:xfrm>
        </p:grpSpPr>
        <p:sp>
          <p:nvSpPr>
            <p:cNvPr id="85" name="Google Shape;6353;p63">
              <a:extLst>
                <a:ext uri="{FF2B5EF4-FFF2-40B4-BE49-F238E27FC236}">
                  <a16:creationId xmlns:a16="http://schemas.microsoft.com/office/drawing/2014/main" id="{E5F640A5-B3C8-FD39-FF93-C8DA50AE8288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354;p63">
              <a:extLst>
                <a:ext uri="{FF2B5EF4-FFF2-40B4-BE49-F238E27FC236}">
                  <a16:creationId xmlns:a16="http://schemas.microsoft.com/office/drawing/2014/main" id="{8E6AB247-CEA5-53A6-F760-82114E6E6D61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355;p63">
              <a:extLst>
                <a:ext uri="{FF2B5EF4-FFF2-40B4-BE49-F238E27FC236}">
                  <a16:creationId xmlns:a16="http://schemas.microsoft.com/office/drawing/2014/main" id="{36100BC1-94D0-375B-C61D-64EA345C60B5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356;p63">
              <a:extLst>
                <a:ext uri="{FF2B5EF4-FFF2-40B4-BE49-F238E27FC236}">
                  <a16:creationId xmlns:a16="http://schemas.microsoft.com/office/drawing/2014/main" id="{9B2FBF57-1EF9-9DBD-1C2D-ABCDB7F607AC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39DE621-825D-23DF-AFDD-5FF0CF22F452}"/>
              </a:ext>
            </a:extLst>
          </p:cNvPr>
          <p:cNvGrpSpPr/>
          <p:nvPr/>
        </p:nvGrpSpPr>
        <p:grpSpPr>
          <a:xfrm>
            <a:off x="4874432" y="6308492"/>
            <a:ext cx="473483" cy="460586"/>
            <a:chOff x="185513" y="1337500"/>
            <a:chExt cx="1008900" cy="1008900"/>
          </a:xfrm>
        </p:grpSpPr>
        <p:sp>
          <p:nvSpPr>
            <p:cNvPr id="90" name="Google Shape;6353;p63">
              <a:extLst>
                <a:ext uri="{FF2B5EF4-FFF2-40B4-BE49-F238E27FC236}">
                  <a16:creationId xmlns:a16="http://schemas.microsoft.com/office/drawing/2014/main" id="{4A3B700D-703D-5736-1F7F-73D8FB226D42}"/>
                </a:ext>
              </a:extLst>
            </p:cNvPr>
            <p:cNvSpPr/>
            <p:nvPr/>
          </p:nvSpPr>
          <p:spPr>
            <a:xfrm>
              <a:off x="185513" y="13375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354;p63">
              <a:extLst>
                <a:ext uri="{FF2B5EF4-FFF2-40B4-BE49-F238E27FC236}">
                  <a16:creationId xmlns:a16="http://schemas.microsoft.com/office/drawing/2014/main" id="{EEF45820-66A4-8259-8CA8-C1EA351B45B4}"/>
                </a:ext>
              </a:extLst>
            </p:cNvPr>
            <p:cNvSpPr/>
            <p:nvPr/>
          </p:nvSpPr>
          <p:spPr>
            <a:xfrm>
              <a:off x="261713" y="14137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55;p63">
              <a:extLst>
                <a:ext uri="{FF2B5EF4-FFF2-40B4-BE49-F238E27FC236}">
                  <a16:creationId xmlns:a16="http://schemas.microsoft.com/office/drawing/2014/main" id="{9EE3C54C-CED3-0324-542B-51B9DD877592}"/>
                </a:ext>
              </a:extLst>
            </p:cNvPr>
            <p:cNvSpPr/>
            <p:nvPr/>
          </p:nvSpPr>
          <p:spPr>
            <a:xfrm>
              <a:off x="337913" y="14899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56;p63">
              <a:extLst>
                <a:ext uri="{FF2B5EF4-FFF2-40B4-BE49-F238E27FC236}">
                  <a16:creationId xmlns:a16="http://schemas.microsoft.com/office/drawing/2014/main" id="{D4D84FA2-E528-CE3E-4B9A-FF25F1219C82}"/>
                </a:ext>
              </a:extLst>
            </p:cNvPr>
            <p:cNvSpPr/>
            <p:nvPr/>
          </p:nvSpPr>
          <p:spPr>
            <a:xfrm>
              <a:off x="414113" y="1566100"/>
              <a:ext cx="780300" cy="78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43C9D2-2B8B-DC8A-477B-6489082831B2}"/>
              </a:ext>
            </a:extLst>
          </p:cNvPr>
          <p:cNvGrpSpPr/>
          <p:nvPr/>
        </p:nvGrpSpPr>
        <p:grpSpPr>
          <a:xfrm>
            <a:off x="5821065" y="107725"/>
            <a:ext cx="1717575" cy="3321275"/>
            <a:chOff x="3015513" y="325706"/>
            <a:chExt cx="1717575" cy="3321275"/>
          </a:xfrm>
        </p:grpSpPr>
        <p:sp>
          <p:nvSpPr>
            <p:cNvPr id="104" name="Google Shape;380;p22">
              <a:extLst>
                <a:ext uri="{FF2B5EF4-FFF2-40B4-BE49-F238E27FC236}">
                  <a16:creationId xmlns:a16="http://schemas.microsoft.com/office/drawing/2014/main" id="{1825177C-8A20-CB62-59D7-EE11751055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2" name="Google Shape;6356;p63">
              <a:extLst>
                <a:ext uri="{FF2B5EF4-FFF2-40B4-BE49-F238E27FC236}">
                  <a16:creationId xmlns:a16="http://schemas.microsoft.com/office/drawing/2014/main" id="{166D62BB-2B8F-78C3-DD70-550CE6F8DBF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56;p63">
              <a:extLst>
                <a:ext uri="{FF2B5EF4-FFF2-40B4-BE49-F238E27FC236}">
                  <a16:creationId xmlns:a16="http://schemas.microsoft.com/office/drawing/2014/main" id="{45862482-B885-4E83-3D99-A941B451D276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56;p63">
              <a:extLst>
                <a:ext uri="{FF2B5EF4-FFF2-40B4-BE49-F238E27FC236}">
                  <a16:creationId xmlns:a16="http://schemas.microsoft.com/office/drawing/2014/main" id="{7B385A5E-895F-55A8-DED5-ABBC069DF215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6356;p63">
            <a:extLst>
              <a:ext uri="{FF2B5EF4-FFF2-40B4-BE49-F238E27FC236}">
                <a16:creationId xmlns:a16="http://schemas.microsoft.com/office/drawing/2014/main" id="{D16CA706-7437-90CD-6F34-BB44705F2BAF}"/>
              </a:ext>
            </a:extLst>
          </p:cNvPr>
          <p:cNvSpPr/>
          <p:nvPr/>
        </p:nvSpPr>
        <p:spPr>
          <a:xfrm rot="16200000">
            <a:off x="5638156" y="5692553"/>
            <a:ext cx="366200" cy="3562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6356;p63">
            <a:extLst>
              <a:ext uri="{FF2B5EF4-FFF2-40B4-BE49-F238E27FC236}">
                <a16:creationId xmlns:a16="http://schemas.microsoft.com/office/drawing/2014/main" id="{CC7007AE-1A61-CB91-8EAC-807B1F9D3B1D}"/>
              </a:ext>
            </a:extLst>
          </p:cNvPr>
          <p:cNvSpPr/>
          <p:nvPr/>
        </p:nvSpPr>
        <p:spPr>
          <a:xfrm>
            <a:off x="4813364" y="6137313"/>
            <a:ext cx="504725" cy="51629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6356;p63">
            <a:extLst>
              <a:ext uri="{FF2B5EF4-FFF2-40B4-BE49-F238E27FC236}">
                <a16:creationId xmlns:a16="http://schemas.microsoft.com/office/drawing/2014/main" id="{7CE36A1F-0371-E471-15DB-0B5C4E1A1932}"/>
              </a:ext>
            </a:extLst>
          </p:cNvPr>
          <p:cNvSpPr/>
          <p:nvPr/>
        </p:nvSpPr>
        <p:spPr>
          <a:xfrm>
            <a:off x="4458687" y="5052453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Parallelogram 141">
            <a:extLst>
              <a:ext uri="{FF2B5EF4-FFF2-40B4-BE49-F238E27FC236}">
                <a16:creationId xmlns:a16="http://schemas.microsoft.com/office/drawing/2014/main" id="{4CC59AB1-9D04-7A18-AECA-F8DB4CD204F3}"/>
              </a:ext>
            </a:extLst>
          </p:cNvPr>
          <p:cNvSpPr/>
          <p:nvPr/>
        </p:nvSpPr>
        <p:spPr>
          <a:xfrm rot="2282344">
            <a:off x="7323603" y="5174087"/>
            <a:ext cx="625445" cy="37304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767718-9D40-0770-236C-7C7176FE5F00}"/>
              </a:ext>
            </a:extLst>
          </p:cNvPr>
          <p:cNvGrpSpPr/>
          <p:nvPr/>
        </p:nvGrpSpPr>
        <p:grpSpPr>
          <a:xfrm>
            <a:off x="5897463" y="176355"/>
            <a:ext cx="1717575" cy="3321275"/>
            <a:chOff x="3015513" y="325706"/>
            <a:chExt cx="1717575" cy="3321275"/>
          </a:xfrm>
        </p:grpSpPr>
        <p:sp>
          <p:nvSpPr>
            <p:cNvPr id="151" name="Google Shape;380;p22">
              <a:extLst>
                <a:ext uri="{FF2B5EF4-FFF2-40B4-BE49-F238E27FC236}">
                  <a16:creationId xmlns:a16="http://schemas.microsoft.com/office/drawing/2014/main" id="{F99F93EE-9FF4-9CB6-C2D9-B28B7B05D044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52" name="Google Shape;6356;p63">
              <a:extLst>
                <a:ext uri="{FF2B5EF4-FFF2-40B4-BE49-F238E27FC236}">
                  <a16:creationId xmlns:a16="http://schemas.microsoft.com/office/drawing/2014/main" id="{862A1166-77E9-EF19-EDAF-69DB5D32B30B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356;p63">
              <a:extLst>
                <a:ext uri="{FF2B5EF4-FFF2-40B4-BE49-F238E27FC236}">
                  <a16:creationId xmlns:a16="http://schemas.microsoft.com/office/drawing/2014/main" id="{F27FBCA7-CFDA-BE43-744A-13CC433B228A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356;p63">
              <a:extLst>
                <a:ext uri="{FF2B5EF4-FFF2-40B4-BE49-F238E27FC236}">
                  <a16:creationId xmlns:a16="http://schemas.microsoft.com/office/drawing/2014/main" id="{8680CA63-A71A-BBD0-D6A6-8D49093A79B3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CACE50F-CDB3-49B8-08FD-14E8F88747C9}"/>
              </a:ext>
            </a:extLst>
          </p:cNvPr>
          <p:cNvGrpSpPr/>
          <p:nvPr/>
        </p:nvGrpSpPr>
        <p:grpSpPr>
          <a:xfrm>
            <a:off x="5973465" y="260125"/>
            <a:ext cx="1717575" cy="3321275"/>
            <a:chOff x="3015513" y="325706"/>
            <a:chExt cx="1717575" cy="3321275"/>
          </a:xfrm>
        </p:grpSpPr>
        <p:sp>
          <p:nvSpPr>
            <p:cNvPr id="176" name="Google Shape;380;p22">
              <a:extLst>
                <a:ext uri="{FF2B5EF4-FFF2-40B4-BE49-F238E27FC236}">
                  <a16:creationId xmlns:a16="http://schemas.microsoft.com/office/drawing/2014/main" id="{7D321390-48EE-71AC-921A-E6702D52BCB2}"/>
                </a:ext>
              </a:extLst>
            </p:cNvPr>
            <p:cNvSpPr/>
            <p:nvPr/>
          </p:nvSpPr>
          <p:spPr>
            <a:xfrm>
              <a:off x="3015513" y="325706"/>
              <a:ext cx="1717575" cy="332127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8EDBA">
                    <a:lumMod val="0"/>
                    <a:lumOff val="100000"/>
                    <a:alpha val="0"/>
                  </a:srgbClr>
                </a:gs>
                <a:gs pos="100000">
                  <a:srgbClr val="FE9696">
                    <a:alpha val="73725"/>
                    <a:lumMod val="0"/>
                  </a:srgbClr>
                </a:gs>
              </a:gsLst>
              <a:lin ang="13500032" scaled="0"/>
            </a:gradFill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6356;p63">
              <a:extLst>
                <a:ext uri="{FF2B5EF4-FFF2-40B4-BE49-F238E27FC236}">
                  <a16:creationId xmlns:a16="http://schemas.microsoft.com/office/drawing/2014/main" id="{4A33653D-559C-2E14-6EFF-68A0CDB6BC75}"/>
                </a:ext>
              </a:extLst>
            </p:cNvPr>
            <p:cNvSpPr/>
            <p:nvPr/>
          </p:nvSpPr>
          <p:spPr>
            <a:xfrm>
              <a:off x="3698337" y="1234843"/>
              <a:ext cx="366200" cy="35622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356;p63">
              <a:extLst>
                <a:ext uri="{FF2B5EF4-FFF2-40B4-BE49-F238E27FC236}">
                  <a16:creationId xmlns:a16="http://schemas.microsoft.com/office/drawing/2014/main" id="{E48F5276-4989-8C9A-8209-D5C10AD1D184}"/>
                </a:ext>
              </a:extLst>
            </p:cNvPr>
            <p:cNvSpPr/>
            <p:nvPr/>
          </p:nvSpPr>
          <p:spPr>
            <a:xfrm>
              <a:off x="3698337" y="1867544"/>
              <a:ext cx="504725" cy="51629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356;p63">
              <a:extLst>
                <a:ext uri="{FF2B5EF4-FFF2-40B4-BE49-F238E27FC236}">
                  <a16:creationId xmlns:a16="http://schemas.microsoft.com/office/drawing/2014/main" id="{DB296898-DD8E-4A2D-C1A7-A5D506F970FA}"/>
                </a:ext>
              </a:extLst>
            </p:cNvPr>
            <p:cNvSpPr/>
            <p:nvPr/>
          </p:nvSpPr>
          <p:spPr>
            <a:xfrm>
              <a:off x="3702256" y="2660313"/>
              <a:ext cx="780300" cy="7803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64000">
                  <a:schemeClr val="accent4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8528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FED075-5284-D1A7-29C2-44568DDADE30}"/>
              </a:ext>
            </a:extLst>
          </p:cNvPr>
          <p:cNvGrpSpPr/>
          <p:nvPr/>
        </p:nvGrpSpPr>
        <p:grpSpPr>
          <a:xfrm>
            <a:off x="8457265" y="953171"/>
            <a:ext cx="2492723" cy="4049806"/>
            <a:chOff x="2604126" y="336994"/>
            <a:chExt cx="2030230" cy="4049806"/>
          </a:xfrm>
          <a:gradFill>
            <a:gsLst>
              <a:gs pos="0">
                <a:schemeClr val="bg2">
                  <a:alpha val="0"/>
                </a:schemeClr>
              </a:gs>
              <a:gs pos="100000">
                <a:srgbClr val="FE9696">
                  <a:alpha val="73725"/>
                  <a:lumMod val="0"/>
                </a:srgbClr>
              </a:gs>
            </a:gsLst>
            <a:lin ang="13500032" scaled="0"/>
          </a:gradFill>
        </p:grpSpPr>
        <p:sp>
          <p:nvSpPr>
            <p:cNvPr id="116" name="Google Shape;380;p22">
              <a:extLst>
                <a:ext uri="{FF2B5EF4-FFF2-40B4-BE49-F238E27FC236}">
                  <a16:creationId xmlns:a16="http://schemas.microsoft.com/office/drawing/2014/main" id="{94A66406-6026-6E31-31DC-F8EC589FCFF4}"/>
                </a:ext>
              </a:extLst>
            </p:cNvPr>
            <p:cNvSpPr/>
            <p:nvPr/>
          </p:nvSpPr>
          <p:spPr>
            <a:xfrm>
              <a:off x="2604126" y="336994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8" name="Google Shape;380;p22">
              <a:extLst>
                <a:ext uri="{FF2B5EF4-FFF2-40B4-BE49-F238E27FC236}">
                  <a16:creationId xmlns:a16="http://schemas.microsoft.com/office/drawing/2014/main" id="{2558CC0F-2132-2866-BCE3-FBD4E63E9C14}"/>
                </a:ext>
              </a:extLst>
            </p:cNvPr>
            <p:cNvSpPr/>
            <p:nvPr/>
          </p:nvSpPr>
          <p:spPr>
            <a:xfrm>
              <a:off x="2706829" y="417315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19" name="Google Shape;380;p22">
              <a:extLst>
                <a:ext uri="{FF2B5EF4-FFF2-40B4-BE49-F238E27FC236}">
                  <a16:creationId xmlns:a16="http://schemas.microsoft.com/office/drawing/2014/main" id="{48A62DAC-D34F-2EFB-2911-B48A46AF5FC8}"/>
                </a:ext>
              </a:extLst>
            </p:cNvPr>
            <p:cNvSpPr/>
            <p:nvPr/>
          </p:nvSpPr>
          <p:spPr>
            <a:xfrm>
              <a:off x="2820710" y="512833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  <p:sp>
          <p:nvSpPr>
            <p:cNvPr id="120" name="Google Shape;380;p22">
              <a:extLst>
                <a:ext uri="{FF2B5EF4-FFF2-40B4-BE49-F238E27FC236}">
                  <a16:creationId xmlns:a16="http://schemas.microsoft.com/office/drawing/2014/main" id="{912FA1C9-ED33-92A0-74CA-1F21C3068E9B}"/>
                </a:ext>
              </a:extLst>
            </p:cNvPr>
            <p:cNvSpPr/>
            <p:nvPr/>
          </p:nvSpPr>
          <p:spPr>
            <a:xfrm>
              <a:off x="2916781" y="587461"/>
              <a:ext cx="1717575" cy="3799339"/>
            </a:xfrm>
            <a:prstGeom prst="roundRect">
              <a:avLst>
                <a:gd name="adj" fmla="val 16667"/>
              </a:avLst>
            </a:prstGeom>
            <a:grp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5A1B61C-ECEA-27CA-7B48-35E6A8B5608D}"/>
              </a:ext>
            </a:extLst>
          </p:cNvPr>
          <p:cNvGrpSpPr/>
          <p:nvPr/>
        </p:nvGrpSpPr>
        <p:grpSpPr>
          <a:xfrm>
            <a:off x="2133228" y="2139732"/>
            <a:ext cx="1012789" cy="3030280"/>
            <a:chOff x="3399327" y="2890506"/>
            <a:chExt cx="1012789" cy="303028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5CEE26-5F7B-F4FB-B047-CE7C013D49C0}"/>
                </a:ext>
              </a:extLst>
            </p:cNvPr>
            <p:cNvGrpSpPr/>
            <p:nvPr/>
          </p:nvGrpSpPr>
          <p:grpSpPr>
            <a:xfrm>
              <a:off x="3399327" y="2890506"/>
              <a:ext cx="758863" cy="2785835"/>
              <a:chOff x="3776399" y="2200942"/>
              <a:chExt cx="758863" cy="2785835"/>
            </a:xfrm>
          </p:grpSpPr>
          <p:sp>
            <p:nvSpPr>
              <p:cNvPr id="43" name="Google Shape;1805;p30">
                <a:extLst>
                  <a:ext uri="{FF2B5EF4-FFF2-40B4-BE49-F238E27FC236}">
                    <a16:creationId xmlns:a16="http://schemas.microsoft.com/office/drawing/2014/main" id="{5010C756-2728-09FD-37D3-F58C678E5A5C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805;p30">
                <a:extLst>
                  <a:ext uri="{FF2B5EF4-FFF2-40B4-BE49-F238E27FC236}">
                    <a16:creationId xmlns:a16="http://schemas.microsoft.com/office/drawing/2014/main" id="{AEF7C0CD-DF86-F220-F6BB-DCE72701851F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805;p30">
                <a:extLst>
                  <a:ext uri="{FF2B5EF4-FFF2-40B4-BE49-F238E27FC236}">
                    <a16:creationId xmlns:a16="http://schemas.microsoft.com/office/drawing/2014/main" id="{272C1864-F804-7308-0C91-DE0A3FC48217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3F287E-0F68-D072-FA34-058C16C6C18D}"/>
                </a:ext>
              </a:extLst>
            </p:cNvPr>
            <p:cNvGrpSpPr/>
            <p:nvPr/>
          </p:nvGrpSpPr>
          <p:grpSpPr>
            <a:xfrm>
              <a:off x="3468090" y="2948140"/>
              <a:ext cx="758863" cy="2785835"/>
              <a:chOff x="3776399" y="2200942"/>
              <a:chExt cx="758863" cy="2785835"/>
            </a:xfrm>
          </p:grpSpPr>
          <p:sp>
            <p:nvSpPr>
              <p:cNvPr id="89" name="Google Shape;1805;p30">
                <a:extLst>
                  <a:ext uri="{FF2B5EF4-FFF2-40B4-BE49-F238E27FC236}">
                    <a16:creationId xmlns:a16="http://schemas.microsoft.com/office/drawing/2014/main" id="{522B8292-2DAF-92A2-A47C-31C9E973C0BF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805;p30">
                <a:extLst>
                  <a:ext uri="{FF2B5EF4-FFF2-40B4-BE49-F238E27FC236}">
                    <a16:creationId xmlns:a16="http://schemas.microsoft.com/office/drawing/2014/main" id="{D75430A6-6C5D-B2B3-B31B-A2E4D3676241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805;p30">
                <a:extLst>
                  <a:ext uri="{FF2B5EF4-FFF2-40B4-BE49-F238E27FC236}">
                    <a16:creationId xmlns:a16="http://schemas.microsoft.com/office/drawing/2014/main" id="{DDA9B18D-4EAC-6D92-3A15-62A4CD83C118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510F447-7CE7-C28C-F0EE-6C9550A773E0}"/>
                </a:ext>
              </a:extLst>
            </p:cNvPr>
            <p:cNvGrpSpPr/>
            <p:nvPr/>
          </p:nvGrpSpPr>
          <p:grpSpPr>
            <a:xfrm>
              <a:off x="3530991" y="3008952"/>
              <a:ext cx="758863" cy="2785835"/>
              <a:chOff x="3776399" y="2200942"/>
              <a:chExt cx="758863" cy="2785835"/>
            </a:xfrm>
          </p:grpSpPr>
          <p:sp>
            <p:nvSpPr>
              <p:cNvPr id="93" name="Google Shape;1805;p30">
                <a:extLst>
                  <a:ext uri="{FF2B5EF4-FFF2-40B4-BE49-F238E27FC236}">
                    <a16:creationId xmlns:a16="http://schemas.microsoft.com/office/drawing/2014/main" id="{FBEA4552-DC48-3D35-C8D3-9911496738C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805;p30">
                <a:extLst>
                  <a:ext uri="{FF2B5EF4-FFF2-40B4-BE49-F238E27FC236}">
                    <a16:creationId xmlns:a16="http://schemas.microsoft.com/office/drawing/2014/main" id="{EE9B429B-98CD-D01D-FFB7-9B315CC7F60B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805;p30">
                <a:extLst>
                  <a:ext uri="{FF2B5EF4-FFF2-40B4-BE49-F238E27FC236}">
                    <a16:creationId xmlns:a16="http://schemas.microsoft.com/office/drawing/2014/main" id="{5D582903-83F7-B34C-35A7-968F517372E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7B43BEA-BEA1-2323-3C34-313A5AE7C6E8}"/>
                </a:ext>
              </a:extLst>
            </p:cNvPr>
            <p:cNvGrpSpPr/>
            <p:nvPr/>
          </p:nvGrpSpPr>
          <p:grpSpPr>
            <a:xfrm>
              <a:off x="3589231" y="3068619"/>
              <a:ext cx="758863" cy="2785835"/>
              <a:chOff x="3776399" y="2200942"/>
              <a:chExt cx="758863" cy="2785835"/>
            </a:xfrm>
          </p:grpSpPr>
          <p:sp>
            <p:nvSpPr>
              <p:cNvPr id="97" name="Google Shape;1805;p30">
                <a:extLst>
                  <a:ext uri="{FF2B5EF4-FFF2-40B4-BE49-F238E27FC236}">
                    <a16:creationId xmlns:a16="http://schemas.microsoft.com/office/drawing/2014/main" id="{DCE69B42-CD94-F82B-43EB-07F1A1E945C1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1805;p30">
                <a:extLst>
                  <a:ext uri="{FF2B5EF4-FFF2-40B4-BE49-F238E27FC236}">
                    <a16:creationId xmlns:a16="http://schemas.microsoft.com/office/drawing/2014/main" id="{27E64DD8-1777-BA29-FF26-4CBF0704256C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1805;p30">
                <a:extLst>
                  <a:ext uri="{FF2B5EF4-FFF2-40B4-BE49-F238E27FC236}">
                    <a16:creationId xmlns:a16="http://schemas.microsoft.com/office/drawing/2014/main" id="{3D8CFA57-4805-41F5-0A07-3D06FAB14A86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3D68F83-FFC9-A23E-AA69-AA5CB7537479}"/>
                </a:ext>
              </a:extLst>
            </p:cNvPr>
            <p:cNvGrpSpPr/>
            <p:nvPr/>
          </p:nvGrpSpPr>
          <p:grpSpPr>
            <a:xfrm>
              <a:off x="3653253" y="3134951"/>
              <a:ext cx="758863" cy="2785835"/>
              <a:chOff x="3776399" y="2200942"/>
              <a:chExt cx="758863" cy="2785835"/>
            </a:xfrm>
          </p:grpSpPr>
          <p:sp>
            <p:nvSpPr>
              <p:cNvPr id="101" name="Google Shape;1805;p30">
                <a:extLst>
                  <a:ext uri="{FF2B5EF4-FFF2-40B4-BE49-F238E27FC236}">
                    <a16:creationId xmlns:a16="http://schemas.microsoft.com/office/drawing/2014/main" id="{281E2870-9794-F5C2-8731-D613ACC79568}"/>
                  </a:ext>
                </a:extLst>
              </p:cNvPr>
              <p:cNvSpPr/>
              <p:nvPr/>
            </p:nvSpPr>
            <p:spPr>
              <a:xfrm flipH="1">
                <a:off x="3779262" y="4230777"/>
                <a:ext cx="756000" cy="756000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" name="Google Shape;1805;p30">
                <a:extLst>
                  <a:ext uri="{FF2B5EF4-FFF2-40B4-BE49-F238E27FC236}">
                    <a16:creationId xmlns:a16="http://schemas.microsoft.com/office/drawing/2014/main" id="{6BC5AB74-9410-893A-A655-695BA7643D97}"/>
                  </a:ext>
                </a:extLst>
              </p:cNvPr>
              <p:cNvSpPr/>
              <p:nvPr/>
            </p:nvSpPr>
            <p:spPr>
              <a:xfrm flipH="1">
                <a:off x="3776399" y="2200942"/>
                <a:ext cx="251999" cy="251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" name="Google Shape;1805;p30">
                <a:extLst>
                  <a:ext uri="{FF2B5EF4-FFF2-40B4-BE49-F238E27FC236}">
                    <a16:creationId xmlns:a16="http://schemas.microsoft.com/office/drawing/2014/main" id="{D85DA9D3-7673-C20E-EAB9-F8CFC8954B0F}"/>
                  </a:ext>
                </a:extLst>
              </p:cNvPr>
              <p:cNvSpPr/>
              <p:nvPr/>
            </p:nvSpPr>
            <p:spPr>
              <a:xfrm flipH="1">
                <a:off x="3779262" y="3083950"/>
                <a:ext cx="503999" cy="503999"/>
              </a:xfrm>
              <a:prstGeom prst="rect">
                <a:avLst/>
              </a:prstGeom>
              <a:gradFill>
                <a:gsLst>
                  <a:gs pos="0">
                    <a:srgbClr val="D8EDBA">
                      <a:alpha val="57647"/>
                    </a:srgbClr>
                  </a:gs>
                  <a:gs pos="100000">
                    <a:srgbClr val="FE9696">
                      <a:alpha val="73725"/>
                    </a:srgbClr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462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100158</TotalTime>
  <Words>3836</Words>
  <Application>Microsoft Macintosh PowerPoint</Application>
  <PresentationFormat>Widescreen</PresentationFormat>
  <Paragraphs>609</Paragraphs>
  <Slides>92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Important Comparison</vt:lpstr>
      <vt:lpstr>Babystep training weights</vt:lpstr>
      <vt:lpstr>Paper Construction</vt:lpstr>
      <vt:lpstr>Progress updates</vt:lpstr>
      <vt:lpstr>Enhanced Baseline</vt:lpstr>
      <vt:lpstr>PowerPoint Presentation</vt:lpstr>
      <vt:lpstr>Old Net.  vs Tvl.</vt:lpstr>
      <vt:lpstr>PowerPoint Presentation</vt:lpstr>
      <vt:lpstr>Evaluation</vt:lpstr>
      <vt:lpstr>Omission Rate(OR. Ad hoc)</vt:lpstr>
      <vt:lpstr>Cls-Wise Recall</vt:lpstr>
      <vt:lpstr>Inter-model comparison</vt:lpstr>
      <vt:lpstr>Paper Construction</vt:lpstr>
      <vt:lpstr>Next Step</vt:lpstr>
      <vt:lpstr>Last catch-up with Chen</vt:lpstr>
      <vt:lpstr>Last Catch-up </vt:lpstr>
      <vt:lpstr>Better gene</vt:lpstr>
      <vt:lpstr>Smaller Margin</vt:lpstr>
      <vt:lpstr>Precise Loca</vt:lpstr>
      <vt:lpstr>Correct Classification</vt:lpstr>
      <vt:lpstr>PowerPoint Presentation</vt:lpstr>
      <vt:lpstr>Visualization – Show 5 class</vt:lpstr>
      <vt:lpstr>PowerPoint Presentation</vt:lpstr>
      <vt:lpstr>PowerPoint Presentation</vt:lpstr>
      <vt:lpstr>Recall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528</cp:revision>
  <dcterms:created xsi:type="dcterms:W3CDTF">2022-09-22T08:35:42Z</dcterms:created>
  <dcterms:modified xsi:type="dcterms:W3CDTF">2023-03-08T01:10:43Z</dcterms:modified>
</cp:coreProperties>
</file>